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086" y="93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DEEE9C-72AC-4B8F-925C-A012A14CBE04}" type="doc">
      <dgm:prSet loTypeId="urn:microsoft.com/office/officeart/2005/8/layout/orgChart1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7805514A-6FD1-465C-A8DC-2ABB13209AFB}">
      <dgm:prSet phldrT="[Text]" custT="1"/>
      <dgm:spPr/>
      <dgm:t>
        <a:bodyPr/>
        <a:lstStyle/>
        <a:p>
          <a:r>
            <a:rPr lang="en-US" sz="2500" dirty="0" smtClean="0"/>
            <a:t>MINISTRI</a:t>
          </a:r>
          <a:endParaRPr lang="en-US" sz="2500" dirty="0"/>
        </a:p>
      </dgm:t>
    </dgm:pt>
    <dgm:pt modelId="{05065707-C8BF-499E-A83C-5FD6706BBFC0}" type="parTrans" cxnId="{3B305A96-AE0E-4C5A-8036-D0A71D82489A}">
      <dgm:prSet/>
      <dgm:spPr/>
      <dgm:t>
        <a:bodyPr/>
        <a:lstStyle/>
        <a:p>
          <a:endParaRPr lang="en-US"/>
        </a:p>
      </dgm:t>
    </dgm:pt>
    <dgm:pt modelId="{0FC7C068-B2A9-4D85-813E-61E6A1F8BA49}" type="sibTrans" cxnId="{3B305A96-AE0E-4C5A-8036-D0A71D82489A}">
      <dgm:prSet/>
      <dgm:spPr/>
      <dgm:t>
        <a:bodyPr/>
        <a:lstStyle/>
        <a:p>
          <a:endParaRPr lang="en-US"/>
        </a:p>
      </dgm:t>
    </dgm:pt>
    <dgm:pt modelId="{31262CCB-100C-4E77-B21A-F769E80D2DB0}">
      <dgm:prSet phldrT="[Text]" custT="1"/>
      <dgm:spPr/>
      <dgm:t>
        <a:bodyPr/>
        <a:lstStyle/>
        <a:p>
          <a:r>
            <a:rPr lang="en-US" sz="1300" dirty="0" err="1" smtClean="0"/>
            <a:t>Zv</a:t>
          </a:r>
          <a:r>
            <a:rPr lang="en-US" sz="1300" dirty="0" smtClean="0"/>
            <a:t>. MINISTRAT</a:t>
          </a:r>
          <a:endParaRPr lang="en-US" sz="1300" dirty="0"/>
        </a:p>
      </dgm:t>
    </dgm:pt>
    <dgm:pt modelId="{ACA4107C-8B83-491C-B60A-30BD7E5374A5}" type="parTrans" cxnId="{26DD0B91-F3DA-468E-9356-2D70423008BF}">
      <dgm:prSet/>
      <dgm:spPr/>
      <dgm:t>
        <a:bodyPr/>
        <a:lstStyle/>
        <a:p>
          <a:endParaRPr lang="en-US"/>
        </a:p>
      </dgm:t>
    </dgm:pt>
    <dgm:pt modelId="{A86A5758-D0FA-4518-A1A6-5897542E8630}" type="sibTrans" cxnId="{26DD0B91-F3DA-468E-9356-2D70423008BF}">
      <dgm:prSet/>
      <dgm:spPr/>
      <dgm:t>
        <a:bodyPr/>
        <a:lstStyle/>
        <a:p>
          <a:endParaRPr lang="en-US"/>
        </a:p>
      </dgm:t>
    </dgm:pt>
    <dgm:pt modelId="{91882ACC-8B9F-48A4-995D-EAB710105C94}">
      <dgm:prSet phldrT="[Text]" custT="1"/>
      <dgm:spPr/>
      <dgm:t>
        <a:bodyPr/>
        <a:lstStyle/>
        <a:p>
          <a:r>
            <a:rPr lang="en-US" sz="1200" dirty="0" smtClean="0"/>
            <a:t>PËRSONELI </a:t>
          </a:r>
        </a:p>
        <a:p>
          <a:r>
            <a:rPr lang="en-US" sz="1200" dirty="0" smtClean="0"/>
            <a:t>MBËSHTETËS</a:t>
          </a:r>
          <a:endParaRPr lang="en-US" sz="1200" dirty="0"/>
        </a:p>
      </dgm:t>
    </dgm:pt>
    <dgm:pt modelId="{5380D92A-9EF9-42DC-9E69-5EAB9522B356}" type="parTrans" cxnId="{1D286AB2-E89C-4E5B-B93D-74BBEE4AD6B5}">
      <dgm:prSet/>
      <dgm:spPr/>
      <dgm:t>
        <a:bodyPr/>
        <a:lstStyle/>
        <a:p>
          <a:endParaRPr lang="en-US"/>
        </a:p>
      </dgm:t>
    </dgm:pt>
    <dgm:pt modelId="{2D76E0F6-123C-4659-BA05-6B34E2E18D4F}" type="sibTrans" cxnId="{1D286AB2-E89C-4E5B-B93D-74BBEE4AD6B5}">
      <dgm:prSet/>
      <dgm:spPr/>
      <dgm:t>
        <a:bodyPr/>
        <a:lstStyle/>
        <a:p>
          <a:endParaRPr lang="en-US"/>
        </a:p>
      </dgm:t>
    </dgm:pt>
    <dgm:pt modelId="{4A0F12AD-1401-42CD-B965-DCBCE623459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sz="1100" dirty="0" smtClean="0"/>
            <a:t>DEPARTAMENTI</a:t>
          </a:r>
        </a:p>
        <a:p>
          <a:r>
            <a:rPr lang="en-US" sz="1100" dirty="0" smtClean="0"/>
            <a:t> PËR MENAXHIMIN E RRUGËVE</a:t>
          </a:r>
          <a:endParaRPr lang="en-US" sz="1100" dirty="0"/>
        </a:p>
      </dgm:t>
    </dgm:pt>
    <dgm:pt modelId="{398B03DB-7F15-49F0-B183-B2C36BBD948F}" type="parTrans" cxnId="{27AE97EF-329F-4BEC-9F3C-CF953F8FCC41}">
      <dgm:prSet/>
      <dgm:spPr/>
      <dgm:t>
        <a:bodyPr/>
        <a:lstStyle/>
        <a:p>
          <a:endParaRPr lang="en-US"/>
        </a:p>
      </dgm:t>
    </dgm:pt>
    <dgm:pt modelId="{4BF831C0-B2E2-42E1-B844-6CE16AAA31B4}" type="sibTrans" cxnId="{27AE97EF-329F-4BEC-9F3C-CF953F8FCC41}">
      <dgm:prSet/>
      <dgm:spPr/>
      <dgm:t>
        <a:bodyPr/>
        <a:lstStyle/>
        <a:p>
          <a:endParaRPr lang="en-US"/>
        </a:p>
      </dgm:t>
    </dgm:pt>
    <dgm:pt modelId="{50ABA046-F9D6-4C97-AAD5-AF1E19276578}">
      <dgm:prSet custT="1"/>
      <dgm:spPr/>
      <dgm:t>
        <a:bodyPr/>
        <a:lstStyle/>
        <a:p>
          <a:r>
            <a:rPr lang="en-US" sz="1000" dirty="0" smtClean="0"/>
            <a:t>DEPARTAMENTI  </a:t>
          </a:r>
        </a:p>
        <a:p>
          <a:r>
            <a:rPr lang="en-US" sz="1000" dirty="0" smtClean="0"/>
            <a:t>KOORDINUES I KËSHILLIT PËR</a:t>
          </a:r>
        </a:p>
        <a:p>
          <a:r>
            <a:rPr lang="en-US" sz="1000" dirty="0" smtClean="0"/>
            <a:t> SGURI NË KOMUNIKACIONIN RRUGOR</a:t>
          </a:r>
          <a:endParaRPr lang="en-US" sz="1000" dirty="0"/>
        </a:p>
      </dgm:t>
    </dgm:pt>
    <dgm:pt modelId="{58BB2F31-D9DE-4C68-8B4F-21A9098781BB}" type="parTrans" cxnId="{C1110764-ADBD-495C-9CCB-9471CA5C845E}">
      <dgm:prSet/>
      <dgm:spPr/>
      <dgm:t>
        <a:bodyPr/>
        <a:lstStyle/>
        <a:p>
          <a:endParaRPr lang="en-US"/>
        </a:p>
      </dgm:t>
    </dgm:pt>
    <dgm:pt modelId="{FD5EDE89-0E13-4AB7-BC67-FC27D9B85CC0}" type="sibTrans" cxnId="{C1110764-ADBD-495C-9CCB-9471CA5C845E}">
      <dgm:prSet/>
      <dgm:spPr/>
      <dgm:t>
        <a:bodyPr/>
        <a:lstStyle/>
        <a:p>
          <a:endParaRPr lang="en-US"/>
        </a:p>
      </dgm:t>
    </dgm:pt>
    <dgm:pt modelId="{ABC419A7-7918-4967-B9E2-544FF83DFD27}">
      <dgm:prSet custT="1"/>
      <dgm:spPr/>
      <dgm:t>
        <a:bodyPr/>
        <a:lstStyle/>
        <a:p>
          <a:r>
            <a:rPr lang="en-US" sz="900" dirty="0" smtClean="0"/>
            <a:t> </a:t>
          </a:r>
          <a:r>
            <a:rPr lang="en-US" sz="1200" dirty="0" smtClean="0"/>
            <a:t>SEKRETARI I PËRGJITHSHËM</a:t>
          </a:r>
          <a:endParaRPr lang="en-US" sz="1200" dirty="0"/>
        </a:p>
      </dgm:t>
    </dgm:pt>
    <dgm:pt modelId="{90472805-26F0-41E2-BDA3-F9E66DA1AC5F}" type="sibTrans" cxnId="{7ACA9164-038D-4117-812D-620F65BC45F7}">
      <dgm:prSet/>
      <dgm:spPr/>
      <dgm:t>
        <a:bodyPr/>
        <a:lstStyle/>
        <a:p>
          <a:endParaRPr lang="en-US"/>
        </a:p>
      </dgm:t>
    </dgm:pt>
    <dgm:pt modelId="{C06A5C0B-2EC2-4B4B-8BFD-8BD2146F9FAD}" type="parTrans" cxnId="{7ACA9164-038D-4117-812D-620F65BC45F7}">
      <dgm:prSet/>
      <dgm:spPr/>
      <dgm:t>
        <a:bodyPr/>
        <a:lstStyle/>
        <a:p>
          <a:endParaRPr lang="en-US"/>
        </a:p>
      </dgm:t>
    </dgm:pt>
    <dgm:pt modelId="{8EE69716-BF9C-4A7A-B63E-C7CF85DAAD8A}" type="pres">
      <dgm:prSet presAssocID="{5BDEEE9C-72AC-4B8F-925C-A012A14CBE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AF2686-4270-4A36-8B46-7A4767968AC5}" type="pres">
      <dgm:prSet presAssocID="{7805514A-6FD1-465C-A8DC-2ABB13209AF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BCEF6E-E4DC-4AFF-877D-F7B9C4E5EBF9}" type="pres">
      <dgm:prSet presAssocID="{7805514A-6FD1-465C-A8DC-2ABB13209AFB}" presName="rootComposite1" presStyleCnt="0"/>
      <dgm:spPr/>
      <dgm:t>
        <a:bodyPr/>
        <a:lstStyle/>
        <a:p>
          <a:endParaRPr lang="en-US"/>
        </a:p>
      </dgm:t>
    </dgm:pt>
    <dgm:pt modelId="{E4A8B39C-D3C0-4D6C-AB28-5723987AAAC3}" type="pres">
      <dgm:prSet presAssocID="{7805514A-6FD1-465C-A8DC-2ABB13209AFB}" presName="rootText1" presStyleLbl="node0" presStyleIdx="0" presStyleCnt="1" custScaleX="132757" custLinFactNeighborX="-7718" custLinFactNeighborY="-96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D560B2-3B9F-4EB9-8864-1A046BF243FC}" type="pres">
      <dgm:prSet presAssocID="{7805514A-6FD1-465C-A8DC-2ABB13209AF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422A672-184B-4420-8135-FF80128DA578}" type="pres">
      <dgm:prSet presAssocID="{7805514A-6FD1-465C-A8DC-2ABB13209AFB}" presName="hierChild2" presStyleCnt="0"/>
      <dgm:spPr/>
      <dgm:t>
        <a:bodyPr/>
        <a:lstStyle/>
        <a:p>
          <a:endParaRPr lang="en-US"/>
        </a:p>
      </dgm:t>
    </dgm:pt>
    <dgm:pt modelId="{A2DD2A8D-9C4D-446A-8BA2-A8BAF23DC11F}" type="pres">
      <dgm:prSet presAssocID="{ACA4107C-8B83-491C-B60A-30BD7E5374A5}" presName="Name37" presStyleLbl="parChTrans1D2" presStyleIdx="0" presStyleCnt="5"/>
      <dgm:spPr/>
      <dgm:t>
        <a:bodyPr/>
        <a:lstStyle/>
        <a:p>
          <a:endParaRPr lang="en-US"/>
        </a:p>
      </dgm:t>
    </dgm:pt>
    <dgm:pt modelId="{C643E975-E863-4459-BBD9-5946B0468604}" type="pres">
      <dgm:prSet presAssocID="{31262CCB-100C-4E77-B21A-F769E80D2DB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A04FA7-9E34-4E76-AF54-722D3F1D2F7D}" type="pres">
      <dgm:prSet presAssocID="{31262CCB-100C-4E77-B21A-F769E80D2DB0}" presName="rootComposite" presStyleCnt="0"/>
      <dgm:spPr/>
      <dgm:t>
        <a:bodyPr/>
        <a:lstStyle/>
        <a:p>
          <a:endParaRPr lang="en-US"/>
        </a:p>
      </dgm:t>
    </dgm:pt>
    <dgm:pt modelId="{68C58B9B-84A4-41A5-9A35-DB5E64139976}" type="pres">
      <dgm:prSet presAssocID="{31262CCB-100C-4E77-B21A-F769E80D2DB0}" presName="rootText" presStyleLbl="node2" presStyleIdx="0" presStyleCnt="5" custLinFactNeighborX="-12223" custLinFactNeighborY="-61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4E79A-D351-4F36-89F0-C54B676DD732}" type="pres">
      <dgm:prSet presAssocID="{31262CCB-100C-4E77-B21A-F769E80D2DB0}" presName="rootConnector" presStyleLbl="node2" presStyleIdx="0" presStyleCnt="5"/>
      <dgm:spPr/>
      <dgm:t>
        <a:bodyPr/>
        <a:lstStyle/>
        <a:p>
          <a:endParaRPr lang="en-US"/>
        </a:p>
      </dgm:t>
    </dgm:pt>
    <dgm:pt modelId="{84F34E92-2FA8-42EA-89D2-424336C04AB8}" type="pres">
      <dgm:prSet presAssocID="{31262CCB-100C-4E77-B21A-F769E80D2DB0}" presName="hierChild4" presStyleCnt="0"/>
      <dgm:spPr/>
      <dgm:t>
        <a:bodyPr/>
        <a:lstStyle/>
        <a:p>
          <a:endParaRPr lang="en-US"/>
        </a:p>
      </dgm:t>
    </dgm:pt>
    <dgm:pt modelId="{FF777824-F0A3-4B46-8101-6D849808AB05}" type="pres">
      <dgm:prSet presAssocID="{31262CCB-100C-4E77-B21A-F769E80D2DB0}" presName="hierChild5" presStyleCnt="0"/>
      <dgm:spPr/>
      <dgm:t>
        <a:bodyPr/>
        <a:lstStyle/>
        <a:p>
          <a:endParaRPr lang="en-US"/>
        </a:p>
      </dgm:t>
    </dgm:pt>
    <dgm:pt modelId="{AE1B213D-3888-4E1C-93E8-58B2CFBDE23B}" type="pres">
      <dgm:prSet presAssocID="{5380D92A-9EF9-42DC-9E69-5EAB9522B356}" presName="Name37" presStyleLbl="parChTrans1D2" presStyleIdx="1" presStyleCnt="5"/>
      <dgm:spPr/>
      <dgm:t>
        <a:bodyPr/>
        <a:lstStyle/>
        <a:p>
          <a:endParaRPr lang="en-US"/>
        </a:p>
      </dgm:t>
    </dgm:pt>
    <dgm:pt modelId="{C00119D5-E5C4-4638-87DF-9B45D2335E98}" type="pres">
      <dgm:prSet presAssocID="{91882ACC-8B9F-48A4-995D-EAB710105C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B06057B-736D-4A14-B573-06CF9FF17796}" type="pres">
      <dgm:prSet presAssocID="{91882ACC-8B9F-48A4-995D-EAB710105C94}" presName="rootComposite" presStyleCnt="0"/>
      <dgm:spPr/>
      <dgm:t>
        <a:bodyPr/>
        <a:lstStyle/>
        <a:p>
          <a:endParaRPr lang="en-US"/>
        </a:p>
      </dgm:t>
    </dgm:pt>
    <dgm:pt modelId="{BEED767C-8506-43D6-8643-40345454C712}" type="pres">
      <dgm:prSet presAssocID="{91882ACC-8B9F-48A4-995D-EAB710105C94}" presName="rootText" presStyleLbl="node2" presStyleIdx="1" presStyleCnt="5" custLinFactNeighborX="-2583" custLinFactNeighborY="-57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251E40-48D2-4FC8-9310-A8DBDC5D88D2}" type="pres">
      <dgm:prSet presAssocID="{91882ACC-8B9F-48A4-995D-EAB710105C94}" presName="rootConnector" presStyleLbl="node2" presStyleIdx="1" presStyleCnt="5"/>
      <dgm:spPr/>
      <dgm:t>
        <a:bodyPr/>
        <a:lstStyle/>
        <a:p>
          <a:endParaRPr lang="en-US"/>
        </a:p>
      </dgm:t>
    </dgm:pt>
    <dgm:pt modelId="{DB05E863-6B16-49D5-A32B-DB7B3A6538EA}" type="pres">
      <dgm:prSet presAssocID="{91882ACC-8B9F-48A4-995D-EAB710105C94}" presName="hierChild4" presStyleCnt="0"/>
      <dgm:spPr/>
      <dgm:t>
        <a:bodyPr/>
        <a:lstStyle/>
        <a:p>
          <a:endParaRPr lang="en-US"/>
        </a:p>
      </dgm:t>
    </dgm:pt>
    <dgm:pt modelId="{9D1DD287-F100-432C-A151-97143328DD34}" type="pres">
      <dgm:prSet presAssocID="{91882ACC-8B9F-48A4-995D-EAB710105C94}" presName="hierChild5" presStyleCnt="0"/>
      <dgm:spPr/>
      <dgm:t>
        <a:bodyPr/>
        <a:lstStyle/>
        <a:p>
          <a:endParaRPr lang="en-US"/>
        </a:p>
      </dgm:t>
    </dgm:pt>
    <dgm:pt modelId="{A963D82A-3397-4D01-8DF9-9A29286F37CB}" type="pres">
      <dgm:prSet presAssocID="{C06A5C0B-2EC2-4B4B-8BFD-8BD2146F9FAD}" presName="Name37" presStyleLbl="parChTrans1D2" presStyleIdx="2" presStyleCnt="5"/>
      <dgm:spPr/>
      <dgm:t>
        <a:bodyPr/>
        <a:lstStyle/>
        <a:p>
          <a:endParaRPr lang="en-US"/>
        </a:p>
      </dgm:t>
    </dgm:pt>
    <dgm:pt modelId="{40C4A43B-0F77-4DE5-B489-033789CE37A0}" type="pres">
      <dgm:prSet presAssocID="{ABC419A7-7918-4967-B9E2-544FF83DFD2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739385B-A04F-4C88-B93D-C9BEB9863518}" type="pres">
      <dgm:prSet presAssocID="{ABC419A7-7918-4967-B9E2-544FF83DFD27}" presName="rootComposite" presStyleCnt="0"/>
      <dgm:spPr/>
      <dgm:t>
        <a:bodyPr/>
        <a:lstStyle/>
        <a:p>
          <a:endParaRPr lang="en-US"/>
        </a:p>
      </dgm:t>
    </dgm:pt>
    <dgm:pt modelId="{3F2D5FF3-2CAE-420C-B826-CD7A90FA72EC}" type="pres">
      <dgm:prSet presAssocID="{ABC419A7-7918-4967-B9E2-544FF83DFD27}" presName="rootText" presStyleLbl="node2" presStyleIdx="2" presStyleCnt="5" custLinFactNeighborX="3098" custLinFactNeighborY="-61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C81F50-D342-44B8-9844-1F54310CD9DE}" type="pres">
      <dgm:prSet presAssocID="{ABC419A7-7918-4967-B9E2-544FF83DFD27}" presName="rootConnector" presStyleLbl="node2" presStyleIdx="2" presStyleCnt="5"/>
      <dgm:spPr/>
      <dgm:t>
        <a:bodyPr/>
        <a:lstStyle/>
        <a:p>
          <a:endParaRPr lang="en-US"/>
        </a:p>
      </dgm:t>
    </dgm:pt>
    <dgm:pt modelId="{CC9C31D5-8708-4B69-B64B-4F845426F89D}" type="pres">
      <dgm:prSet presAssocID="{ABC419A7-7918-4967-B9E2-544FF83DFD27}" presName="hierChild4" presStyleCnt="0"/>
      <dgm:spPr/>
      <dgm:t>
        <a:bodyPr/>
        <a:lstStyle/>
        <a:p>
          <a:endParaRPr lang="en-US"/>
        </a:p>
      </dgm:t>
    </dgm:pt>
    <dgm:pt modelId="{D359BF64-D280-43C6-990A-870FDEDBD19E}" type="pres">
      <dgm:prSet presAssocID="{ABC419A7-7918-4967-B9E2-544FF83DFD27}" presName="hierChild5" presStyleCnt="0"/>
      <dgm:spPr/>
      <dgm:t>
        <a:bodyPr/>
        <a:lstStyle/>
        <a:p>
          <a:endParaRPr lang="en-US"/>
        </a:p>
      </dgm:t>
    </dgm:pt>
    <dgm:pt modelId="{657BD3C3-2ACB-4C3B-873A-8B5A30B53E3C}" type="pres">
      <dgm:prSet presAssocID="{398B03DB-7F15-49F0-B183-B2C36BBD948F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92313E6-C6D1-42C4-8F01-4C81A0C6A74C}" type="pres">
      <dgm:prSet presAssocID="{4A0F12AD-1401-42CD-B965-DCBCE623459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24FAA6-383F-4C47-AC5C-0C652413DAEC}" type="pres">
      <dgm:prSet presAssocID="{4A0F12AD-1401-42CD-B965-DCBCE6234591}" presName="rootComposite" presStyleCnt="0"/>
      <dgm:spPr/>
      <dgm:t>
        <a:bodyPr/>
        <a:lstStyle/>
        <a:p>
          <a:endParaRPr lang="en-US"/>
        </a:p>
      </dgm:t>
    </dgm:pt>
    <dgm:pt modelId="{3E586C3C-4CAC-4900-ACE7-98ED54E27015}" type="pres">
      <dgm:prSet presAssocID="{4A0F12AD-1401-42CD-B965-DCBCE6234591}" presName="rootText" presStyleLbl="node2" presStyleIdx="3" presStyleCnt="5" custLinFactNeighborX="8779" custLinFactNeighborY="-61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1D4EF5-7940-48BD-99C3-B8289C003461}" type="pres">
      <dgm:prSet presAssocID="{4A0F12AD-1401-42CD-B965-DCBCE6234591}" presName="rootConnector" presStyleLbl="node2" presStyleIdx="3" presStyleCnt="5"/>
      <dgm:spPr/>
      <dgm:t>
        <a:bodyPr/>
        <a:lstStyle/>
        <a:p>
          <a:endParaRPr lang="en-US"/>
        </a:p>
      </dgm:t>
    </dgm:pt>
    <dgm:pt modelId="{81F97CE0-488D-4352-89D6-1DAA3FBE01FE}" type="pres">
      <dgm:prSet presAssocID="{4A0F12AD-1401-42CD-B965-DCBCE6234591}" presName="hierChild4" presStyleCnt="0"/>
      <dgm:spPr/>
      <dgm:t>
        <a:bodyPr/>
        <a:lstStyle/>
        <a:p>
          <a:endParaRPr lang="en-US"/>
        </a:p>
      </dgm:t>
    </dgm:pt>
    <dgm:pt modelId="{7E2E9575-9427-40C9-ABF7-5AA7BA306675}" type="pres">
      <dgm:prSet presAssocID="{4A0F12AD-1401-42CD-B965-DCBCE6234591}" presName="hierChild5" presStyleCnt="0"/>
      <dgm:spPr/>
      <dgm:t>
        <a:bodyPr/>
        <a:lstStyle/>
        <a:p>
          <a:endParaRPr lang="en-US"/>
        </a:p>
      </dgm:t>
    </dgm:pt>
    <dgm:pt modelId="{CBA14705-1EE1-47C0-988E-39CF7A9DEA09}" type="pres">
      <dgm:prSet presAssocID="{58BB2F31-D9DE-4C68-8B4F-21A9098781BB}" presName="Name37" presStyleLbl="parChTrans1D2" presStyleIdx="4" presStyleCnt="5"/>
      <dgm:spPr/>
      <dgm:t>
        <a:bodyPr/>
        <a:lstStyle/>
        <a:p>
          <a:endParaRPr lang="en-US"/>
        </a:p>
      </dgm:t>
    </dgm:pt>
    <dgm:pt modelId="{9E4A3748-BE3F-48E9-937C-ADF2B46EB1DA}" type="pres">
      <dgm:prSet presAssocID="{50ABA046-F9D6-4C97-AAD5-AF1E1927657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CD85AF-8D17-4FDB-82C6-8BB618EE1C79}" type="pres">
      <dgm:prSet presAssocID="{50ABA046-F9D6-4C97-AAD5-AF1E19276578}" presName="rootComposite" presStyleCnt="0"/>
      <dgm:spPr/>
      <dgm:t>
        <a:bodyPr/>
        <a:lstStyle/>
        <a:p>
          <a:endParaRPr lang="en-US"/>
        </a:p>
      </dgm:t>
    </dgm:pt>
    <dgm:pt modelId="{2ACBB62B-F0CE-4D82-84CA-8F18F33AD196}" type="pres">
      <dgm:prSet presAssocID="{50ABA046-F9D6-4C97-AAD5-AF1E19276578}" presName="rootText" presStyleLbl="node2" presStyleIdx="4" presStyleCnt="5" custScaleX="97248" custLinFactNeighborX="-5334" custLinFactNeighborY="-61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661A8-1F3D-4D8B-9CCD-503EBAB98C8A}" type="pres">
      <dgm:prSet presAssocID="{50ABA046-F9D6-4C97-AAD5-AF1E19276578}" presName="rootConnector" presStyleLbl="node2" presStyleIdx="4" presStyleCnt="5"/>
      <dgm:spPr/>
      <dgm:t>
        <a:bodyPr/>
        <a:lstStyle/>
        <a:p>
          <a:endParaRPr lang="en-US"/>
        </a:p>
      </dgm:t>
    </dgm:pt>
    <dgm:pt modelId="{099E8265-8033-4424-8B90-D66E7AEFA3A1}" type="pres">
      <dgm:prSet presAssocID="{50ABA046-F9D6-4C97-AAD5-AF1E19276578}" presName="hierChild4" presStyleCnt="0"/>
      <dgm:spPr/>
      <dgm:t>
        <a:bodyPr/>
        <a:lstStyle/>
        <a:p>
          <a:endParaRPr lang="en-US"/>
        </a:p>
      </dgm:t>
    </dgm:pt>
    <dgm:pt modelId="{DC4AE05E-A109-4AAC-84BD-E0FE3F0FE7C9}" type="pres">
      <dgm:prSet presAssocID="{50ABA046-F9D6-4C97-AAD5-AF1E19276578}" presName="hierChild5" presStyleCnt="0"/>
      <dgm:spPr/>
      <dgm:t>
        <a:bodyPr/>
        <a:lstStyle/>
        <a:p>
          <a:endParaRPr lang="en-US"/>
        </a:p>
      </dgm:t>
    </dgm:pt>
    <dgm:pt modelId="{536BD643-2C42-42D9-86F1-4B4B52C9F745}" type="pres">
      <dgm:prSet presAssocID="{7805514A-6FD1-465C-A8DC-2ABB13209AFB}" presName="hierChild3" presStyleCnt="0"/>
      <dgm:spPr/>
      <dgm:t>
        <a:bodyPr/>
        <a:lstStyle/>
        <a:p>
          <a:endParaRPr lang="en-US"/>
        </a:p>
      </dgm:t>
    </dgm:pt>
  </dgm:ptLst>
  <dgm:cxnLst>
    <dgm:cxn modelId="{7DE84CD9-3AC1-4EEA-849D-C8D56BF883ED}" type="presOf" srcId="{7805514A-6FD1-465C-A8DC-2ABB13209AFB}" destId="{D6D560B2-3B9F-4EB9-8864-1A046BF243FC}" srcOrd="1" destOrd="0" presId="urn:microsoft.com/office/officeart/2005/8/layout/orgChart1"/>
    <dgm:cxn modelId="{E7C4D652-088D-491F-BD1B-80455CC9961A}" type="presOf" srcId="{50ABA046-F9D6-4C97-AAD5-AF1E19276578}" destId="{2ACBB62B-F0CE-4D82-84CA-8F18F33AD196}" srcOrd="0" destOrd="0" presId="urn:microsoft.com/office/officeart/2005/8/layout/orgChart1"/>
    <dgm:cxn modelId="{0F9847E3-D3D5-4E95-92AA-B726DAF2C4B7}" type="presOf" srcId="{5BDEEE9C-72AC-4B8F-925C-A012A14CBE04}" destId="{8EE69716-BF9C-4A7A-B63E-C7CF85DAAD8A}" srcOrd="0" destOrd="0" presId="urn:microsoft.com/office/officeart/2005/8/layout/orgChart1"/>
    <dgm:cxn modelId="{27AE97EF-329F-4BEC-9F3C-CF953F8FCC41}" srcId="{7805514A-6FD1-465C-A8DC-2ABB13209AFB}" destId="{4A0F12AD-1401-42CD-B965-DCBCE6234591}" srcOrd="3" destOrd="0" parTransId="{398B03DB-7F15-49F0-B183-B2C36BBD948F}" sibTransId="{4BF831C0-B2E2-42E1-B844-6CE16AAA31B4}"/>
    <dgm:cxn modelId="{BD8A023F-9152-4630-8D86-89C7967F67B0}" type="presOf" srcId="{31262CCB-100C-4E77-B21A-F769E80D2DB0}" destId="{68C58B9B-84A4-41A5-9A35-DB5E64139976}" srcOrd="0" destOrd="0" presId="urn:microsoft.com/office/officeart/2005/8/layout/orgChart1"/>
    <dgm:cxn modelId="{7ACA9164-038D-4117-812D-620F65BC45F7}" srcId="{7805514A-6FD1-465C-A8DC-2ABB13209AFB}" destId="{ABC419A7-7918-4967-B9E2-544FF83DFD27}" srcOrd="2" destOrd="0" parTransId="{C06A5C0B-2EC2-4B4B-8BFD-8BD2146F9FAD}" sibTransId="{90472805-26F0-41E2-BDA3-F9E66DA1AC5F}"/>
    <dgm:cxn modelId="{FF4FB923-446E-4A73-864F-6D3CFB0E0777}" type="presOf" srcId="{91882ACC-8B9F-48A4-995D-EAB710105C94}" destId="{BEED767C-8506-43D6-8643-40345454C712}" srcOrd="0" destOrd="0" presId="urn:microsoft.com/office/officeart/2005/8/layout/orgChart1"/>
    <dgm:cxn modelId="{C9420463-57D5-42F0-B513-7507B53B04B2}" type="presOf" srcId="{C06A5C0B-2EC2-4B4B-8BFD-8BD2146F9FAD}" destId="{A963D82A-3397-4D01-8DF9-9A29286F37CB}" srcOrd="0" destOrd="0" presId="urn:microsoft.com/office/officeart/2005/8/layout/orgChart1"/>
    <dgm:cxn modelId="{42914D2F-98F1-41CF-B708-65373A4B1976}" type="presOf" srcId="{ACA4107C-8B83-491C-B60A-30BD7E5374A5}" destId="{A2DD2A8D-9C4D-446A-8BA2-A8BAF23DC11F}" srcOrd="0" destOrd="0" presId="urn:microsoft.com/office/officeart/2005/8/layout/orgChart1"/>
    <dgm:cxn modelId="{C1110764-ADBD-495C-9CCB-9471CA5C845E}" srcId="{7805514A-6FD1-465C-A8DC-2ABB13209AFB}" destId="{50ABA046-F9D6-4C97-AAD5-AF1E19276578}" srcOrd="4" destOrd="0" parTransId="{58BB2F31-D9DE-4C68-8B4F-21A9098781BB}" sibTransId="{FD5EDE89-0E13-4AB7-BC67-FC27D9B85CC0}"/>
    <dgm:cxn modelId="{3B305A96-AE0E-4C5A-8036-D0A71D82489A}" srcId="{5BDEEE9C-72AC-4B8F-925C-A012A14CBE04}" destId="{7805514A-6FD1-465C-A8DC-2ABB13209AFB}" srcOrd="0" destOrd="0" parTransId="{05065707-C8BF-499E-A83C-5FD6706BBFC0}" sibTransId="{0FC7C068-B2A9-4D85-813E-61E6A1F8BA49}"/>
    <dgm:cxn modelId="{03DCA240-6134-42AD-98CA-8623AC6DFA33}" type="presOf" srcId="{398B03DB-7F15-49F0-B183-B2C36BBD948F}" destId="{657BD3C3-2ACB-4C3B-873A-8B5A30B53E3C}" srcOrd="0" destOrd="0" presId="urn:microsoft.com/office/officeart/2005/8/layout/orgChart1"/>
    <dgm:cxn modelId="{83A11223-64DE-40BC-BA3F-11F66E777450}" type="presOf" srcId="{ABC419A7-7918-4967-B9E2-544FF83DFD27}" destId="{26C81F50-D342-44B8-9844-1F54310CD9DE}" srcOrd="1" destOrd="0" presId="urn:microsoft.com/office/officeart/2005/8/layout/orgChart1"/>
    <dgm:cxn modelId="{91A149DB-182D-409E-B9C8-86118A68DCDF}" type="presOf" srcId="{ABC419A7-7918-4967-B9E2-544FF83DFD27}" destId="{3F2D5FF3-2CAE-420C-B826-CD7A90FA72EC}" srcOrd="0" destOrd="0" presId="urn:microsoft.com/office/officeart/2005/8/layout/orgChart1"/>
    <dgm:cxn modelId="{1D286AB2-E89C-4E5B-B93D-74BBEE4AD6B5}" srcId="{7805514A-6FD1-465C-A8DC-2ABB13209AFB}" destId="{91882ACC-8B9F-48A4-995D-EAB710105C94}" srcOrd="1" destOrd="0" parTransId="{5380D92A-9EF9-42DC-9E69-5EAB9522B356}" sibTransId="{2D76E0F6-123C-4659-BA05-6B34E2E18D4F}"/>
    <dgm:cxn modelId="{26DD0B91-F3DA-468E-9356-2D70423008BF}" srcId="{7805514A-6FD1-465C-A8DC-2ABB13209AFB}" destId="{31262CCB-100C-4E77-B21A-F769E80D2DB0}" srcOrd="0" destOrd="0" parTransId="{ACA4107C-8B83-491C-B60A-30BD7E5374A5}" sibTransId="{A86A5758-D0FA-4518-A1A6-5897542E8630}"/>
    <dgm:cxn modelId="{0AC415E0-48B1-48AC-A5C6-F7940D9F3088}" type="presOf" srcId="{4A0F12AD-1401-42CD-B965-DCBCE6234591}" destId="{3E586C3C-4CAC-4900-ACE7-98ED54E27015}" srcOrd="0" destOrd="0" presId="urn:microsoft.com/office/officeart/2005/8/layout/orgChart1"/>
    <dgm:cxn modelId="{0B4F1466-44C4-44B2-BB56-8B2222F86CF5}" type="presOf" srcId="{58BB2F31-D9DE-4C68-8B4F-21A9098781BB}" destId="{CBA14705-1EE1-47C0-988E-39CF7A9DEA09}" srcOrd="0" destOrd="0" presId="urn:microsoft.com/office/officeart/2005/8/layout/orgChart1"/>
    <dgm:cxn modelId="{D93D9383-7943-4B25-BB4B-C05EC0ABDFF0}" type="presOf" srcId="{4A0F12AD-1401-42CD-B965-DCBCE6234591}" destId="{DD1D4EF5-7940-48BD-99C3-B8289C003461}" srcOrd="1" destOrd="0" presId="urn:microsoft.com/office/officeart/2005/8/layout/orgChart1"/>
    <dgm:cxn modelId="{8BE1BBCE-026A-4730-B150-1E7B174B1EE7}" type="presOf" srcId="{50ABA046-F9D6-4C97-AAD5-AF1E19276578}" destId="{D38661A8-1F3D-4D8B-9CCD-503EBAB98C8A}" srcOrd="1" destOrd="0" presId="urn:microsoft.com/office/officeart/2005/8/layout/orgChart1"/>
    <dgm:cxn modelId="{9FE0663E-C4ED-4962-BD6C-F7B2D4196764}" type="presOf" srcId="{7805514A-6FD1-465C-A8DC-2ABB13209AFB}" destId="{E4A8B39C-D3C0-4D6C-AB28-5723987AAAC3}" srcOrd="0" destOrd="0" presId="urn:microsoft.com/office/officeart/2005/8/layout/orgChart1"/>
    <dgm:cxn modelId="{79943BD8-2D31-41D2-8B8F-D61F78B322DD}" type="presOf" srcId="{5380D92A-9EF9-42DC-9E69-5EAB9522B356}" destId="{AE1B213D-3888-4E1C-93E8-58B2CFBDE23B}" srcOrd="0" destOrd="0" presId="urn:microsoft.com/office/officeart/2005/8/layout/orgChart1"/>
    <dgm:cxn modelId="{4B3C0F71-83C1-422D-8C19-EEE746229559}" type="presOf" srcId="{91882ACC-8B9F-48A4-995D-EAB710105C94}" destId="{92251E40-48D2-4FC8-9310-A8DBDC5D88D2}" srcOrd="1" destOrd="0" presId="urn:microsoft.com/office/officeart/2005/8/layout/orgChart1"/>
    <dgm:cxn modelId="{891107AC-0CBF-411F-AF8E-027A35376426}" type="presOf" srcId="{31262CCB-100C-4E77-B21A-F769E80D2DB0}" destId="{C904E79A-D351-4F36-89F0-C54B676DD732}" srcOrd="1" destOrd="0" presId="urn:microsoft.com/office/officeart/2005/8/layout/orgChart1"/>
    <dgm:cxn modelId="{E0C306C6-5944-4157-9014-7FAE8B7F16E3}" type="presParOf" srcId="{8EE69716-BF9C-4A7A-B63E-C7CF85DAAD8A}" destId="{BEAF2686-4270-4A36-8B46-7A4767968AC5}" srcOrd="0" destOrd="0" presId="urn:microsoft.com/office/officeart/2005/8/layout/orgChart1"/>
    <dgm:cxn modelId="{33B4302E-E3FB-448D-B3BE-D9A49EFB0047}" type="presParOf" srcId="{BEAF2686-4270-4A36-8B46-7A4767968AC5}" destId="{D8BCEF6E-E4DC-4AFF-877D-F7B9C4E5EBF9}" srcOrd="0" destOrd="0" presId="urn:microsoft.com/office/officeart/2005/8/layout/orgChart1"/>
    <dgm:cxn modelId="{402B4B8D-2FE5-423A-AA16-C079ACA53D39}" type="presParOf" srcId="{D8BCEF6E-E4DC-4AFF-877D-F7B9C4E5EBF9}" destId="{E4A8B39C-D3C0-4D6C-AB28-5723987AAAC3}" srcOrd="0" destOrd="0" presId="urn:microsoft.com/office/officeart/2005/8/layout/orgChart1"/>
    <dgm:cxn modelId="{BBDD6624-E9E1-4388-B275-9A6B32F5A9C2}" type="presParOf" srcId="{D8BCEF6E-E4DC-4AFF-877D-F7B9C4E5EBF9}" destId="{D6D560B2-3B9F-4EB9-8864-1A046BF243FC}" srcOrd="1" destOrd="0" presId="urn:microsoft.com/office/officeart/2005/8/layout/orgChart1"/>
    <dgm:cxn modelId="{096E2A93-3C01-443F-8C17-90EFEE2576EF}" type="presParOf" srcId="{BEAF2686-4270-4A36-8B46-7A4767968AC5}" destId="{7422A672-184B-4420-8135-FF80128DA578}" srcOrd="1" destOrd="0" presId="urn:microsoft.com/office/officeart/2005/8/layout/orgChart1"/>
    <dgm:cxn modelId="{F7F7D87D-E33B-4EB7-AD28-BC0F204FB62C}" type="presParOf" srcId="{7422A672-184B-4420-8135-FF80128DA578}" destId="{A2DD2A8D-9C4D-446A-8BA2-A8BAF23DC11F}" srcOrd="0" destOrd="0" presId="urn:microsoft.com/office/officeart/2005/8/layout/orgChart1"/>
    <dgm:cxn modelId="{ECDB6F04-039A-420E-BF93-894F6C1C5343}" type="presParOf" srcId="{7422A672-184B-4420-8135-FF80128DA578}" destId="{C643E975-E863-4459-BBD9-5946B0468604}" srcOrd="1" destOrd="0" presId="urn:microsoft.com/office/officeart/2005/8/layout/orgChart1"/>
    <dgm:cxn modelId="{577E75DC-CBF8-445D-B4DD-AB8D6192AC5B}" type="presParOf" srcId="{C643E975-E863-4459-BBD9-5946B0468604}" destId="{7CA04FA7-9E34-4E76-AF54-722D3F1D2F7D}" srcOrd="0" destOrd="0" presId="urn:microsoft.com/office/officeart/2005/8/layout/orgChart1"/>
    <dgm:cxn modelId="{17AA6078-FCCA-42C1-9722-A6F17F8D616B}" type="presParOf" srcId="{7CA04FA7-9E34-4E76-AF54-722D3F1D2F7D}" destId="{68C58B9B-84A4-41A5-9A35-DB5E64139976}" srcOrd="0" destOrd="0" presId="urn:microsoft.com/office/officeart/2005/8/layout/orgChart1"/>
    <dgm:cxn modelId="{4D692F97-17AC-42EA-9221-6486E339DC48}" type="presParOf" srcId="{7CA04FA7-9E34-4E76-AF54-722D3F1D2F7D}" destId="{C904E79A-D351-4F36-89F0-C54B676DD732}" srcOrd="1" destOrd="0" presId="urn:microsoft.com/office/officeart/2005/8/layout/orgChart1"/>
    <dgm:cxn modelId="{81F50BEE-AEFB-44BB-87D8-9396C14E7F97}" type="presParOf" srcId="{C643E975-E863-4459-BBD9-5946B0468604}" destId="{84F34E92-2FA8-42EA-89D2-424336C04AB8}" srcOrd="1" destOrd="0" presId="urn:microsoft.com/office/officeart/2005/8/layout/orgChart1"/>
    <dgm:cxn modelId="{A72CB396-2D65-4ED9-8D0E-5BC126EC0FE4}" type="presParOf" srcId="{C643E975-E863-4459-BBD9-5946B0468604}" destId="{FF777824-F0A3-4B46-8101-6D849808AB05}" srcOrd="2" destOrd="0" presId="urn:microsoft.com/office/officeart/2005/8/layout/orgChart1"/>
    <dgm:cxn modelId="{0733EAFE-258A-4EDD-961F-98F1DA57C775}" type="presParOf" srcId="{7422A672-184B-4420-8135-FF80128DA578}" destId="{AE1B213D-3888-4E1C-93E8-58B2CFBDE23B}" srcOrd="2" destOrd="0" presId="urn:microsoft.com/office/officeart/2005/8/layout/orgChart1"/>
    <dgm:cxn modelId="{235DACA5-8637-4F00-A6BF-5F52AE262D92}" type="presParOf" srcId="{7422A672-184B-4420-8135-FF80128DA578}" destId="{C00119D5-E5C4-4638-87DF-9B45D2335E98}" srcOrd="3" destOrd="0" presId="urn:microsoft.com/office/officeart/2005/8/layout/orgChart1"/>
    <dgm:cxn modelId="{B1779A8F-34AE-40E0-AAF7-AAD1DD73A326}" type="presParOf" srcId="{C00119D5-E5C4-4638-87DF-9B45D2335E98}" destId="{DB06057B-736D-4A14-B573-06CF9FF17796}" srcOrd="0" destOrd="0" presId="urn:microsoft.com/office/officeart/2005/8/layout/orgChart1"/>
    <dgm:cxn modelId="{C4E41BB9-146A-46E3-B402-4E16ECD84EC2}" type="presParOf" srcId="{DB06057B-736D-4A14-B573-06CF9FF17796}" destId="{BEED767C-8506-43D6-8643-40345454C712}" srcOrd="0" destOrd="0" presId="urn:microsoft.com/office/officeart/2005/8/layout/orgChart1"/>
    <dgm:cxn modelId="{4B75DC1A-5F46-4802-9D65-32317E7BF126}" type="presParOf" srcId="{DB06057B-736D-4A14-B573-06CF9FF17796}" destId="{92251E40-48D2-4FC8-9310-A8DBDC5D88D2}" srcOrd="1" destOrd="0" presId="urn:microsoft.com/office/officeart/2005/8/layout/orgChart1"/>
    <dgm:cxn modelId="{F6F132A9-77F7-4A84-B93B-C71E2D7A75DD}" type="presParOf" srcId="{C00119D5-E5C4-4638-87DF-9B45D2335E98}" destId="{DB05E863-6B16-49D5-A32B-DB7B3A6538EA}" srcOrd="1" destOrd="0" presId="urn:microsoft.com/office/officeart/2005/8/layout/orgChart1"/>
    <dgm:cxn modelId="{4384802B-1BF3-414B-B2F7-7F092CDE655B}" type="presParOf" srcId="{C00119D5-E5C4-4638-87DF-9B45D2335E98}" destId="{9D1DD287-F100-432C-A151-97143328DD34}" srcOrd="2" destOrd="0" presId="urn:microsoft.com/office/officeart/2005/8/layout/orgChart1"/>
    <dgm:cxn modelId="{E5AD9644-6D60-48AD-93FB-6039D283254A}" type="presParOf" srcId="{7422A672-184B-4420-8135-FF80128DA578}" destId="{A963D82A-3397-4D01-8DF9-9A29286F37CB}" srcOrd="4" destOrd="0" presId="urn:microsoft.com/office/officeart/2005/8/layout/orgChart1"/>
    <dgm:cxn modelId="{B9960130-FA45-4581-BCC1-D2DBC305D409}" type="presParOf" srcId="{7422A672-184B-4420-8135-FF80128DA578}" destId="{40C4A43B-0F77-4DE5-B489-033789CE37A0}" srcOrd="5" destOrd="0" presId="urn:microsoft.com/office/officeart/2005/8/layout/orgChart1"/>
    <dgm:cxn modelId="{F2132B50-37DC-45AD-856D-4C040D73CF99}" type="presParOf" srcId="{40C4A43B-0F77-4DE5-B489-033789CE37A0}" destId="{1739385B-A04F-4C88-B93D-C9BEB9863518}" srcOrd="0" destOrd="0" presId="urn:microsoft.com/office/officeart/2005/8/layout/orgChart1"/>
    <dgm:cxn modelId="{E329EA79-9F4E-4FD9-AAC1-3D750866199C}" type="presParOf" srcId="{1739385B-A04F-4C88-B93D-C9BEB9863518}" destId="{3F2D5FF3-2CAE-420C-B826-CD7A90FA72EC}" srcOrd="0" destOrd="0" presId="urn:microsoft.com/office/officeart/2005/8/layout/orgChart1"/>
    <dgm:cxn modelId="{4AC1E1D2-3306-42F9-922D-FA3135DFFAFB}" type="presParOf" srcId="{1739385B-A04F-4C88-B93D-C9BEB9863518}" destId="{26C81F50-D342-44B8-9844-1F54310CD9DE}" srcOrd="1" destOrd="0" presId="urn:microsoft.com/office/officeart/2005/8/layout/orgChart1"/>
    <dgm:cxn modelId="{4F799B47-3605-4FFA-B26F-82392E23297D}" type="presParOf" srcId="{40C4A43B-0F77-4DE5-B489-033789CE37A0}" destId="{CC9C31D5-8708-4B69-B64B-4F845426F89D}" srcOrd="1" destOrd="0" presId="urn:microsoft.com/office/officeart/2005/8/layout/orgChart1"/>
    <dgm:cxn modelId="{879944B5-BD6B-40CF-85C1-23436C8A212A}" type="presParOf" srcId="{40C4A43B-0F77-4DE5-B489-033789CE37A0}" destId="{D359BF64-D280-43C6-990A-870FDEDBD19E}" srcOrd="2" destOrd="0" presId="urn:microsoft.com/office/officeart/2005/8/layout/orgChart1"/>
    <dgm:cxn modelId="{6407ECB6-D8E5-4F7B-945D-FF4E39AEE790}" type="presParOf" srcId="{7422A672-184B-4420-8135-FF80128DA578}" destId="{657BD3C3-2ACB-4C3B-873A-8B5A30B53E3C}" srcOrd="6" destOrd="0" presId="urn:microsoft.com/office/officeart/2005/8/layout/orgChart1"/>
    <dgm:cxn modelId="{868E581C-AC9D-4D5A-81D3-08530E00324B}" type="presParOf" srcId="{7422A672-184B-4420-8135-FF80128DA578}" destId="{492313E6-C6D1-42C4-8F01-4C81A0C6A74C}" srcOrd="7" destOrd="0" presId="urn:microsoft.com/office/officeart/2005/8/layout/orgChart1"/>
    <dgm:cxn modelId="{F545DD3E-1C7C-400B-AD82-16B0C42D59E0}" type="presParOf" srcId="{492313E6-C6D1-42C4-8F01-4C81A0C6A74C}" destId="{CA24FAA6-383F-4C47-AC5C-0C652413DAEC}" srcOrd="0" destOrd="0" presId="urn:microsoft.com/office/officeart/2005/8/layout/orgChart1"/>
    <dgm:cxn modelId="{3B5AA532-44F8-4547-9288-523038BC96E5}" type="presParOf" srcId="{CA24FAA6-383F-4C47-AC5C-0C652413DAEC}" destId="{3E586C3C-4CAC-4900-ACE7-98ED54E27015}" srcOrd="0" destOrd="0" presId="urn:microsoft.com/office/officeart/2005/8/layout/orgChart1"/>
    <dgm:cxn modelId="{6F300B36-97A1-407B-9EAA-98A0F62A4AA9}" type="presParOf" srcId="{CA24FAA6-383F-4C47-AC5C-0C652413DAEC}" destId="{DD1D4EF5-7940-48BD-99C3-B8289C003461}" srcOrd="1" destOrd="0" presId="urn:microsoft.com/office/officeart/2005/8/layout/orgChart1"/>
    <dgm:cxn modelId="{C7F08A0B-EEBE-4C16-8359-6A4DD6F5E94E}" type="presParOf" srcId="{492313E6-C6D1-42C4-8F01-4C81A0C6A74C}" destId="{81F97CE0-488D-4352-89D6-1DAA3FBE01FE}" srcOrd="1" destOrd="0" presId="urn:microsoft.com/office/officeart/2005/8/layout/orgChart1"/>
    <dgm:cxn modelId="{B73A3E74-1455-48B9-ABA9-3DECE2873375}" type="presParOf" srcId="{492313E6-C6D1-42C4-8F01-4C81A0C6A74C}" destId="{7E2E9575-9427-40C9-ABF7-5AA7BA306675}" srcOrd="2" destOrd="0" presId="urn:microsoft.com/office/officeart/2005/8/layout/orgChart1"/>
    <dgm:cxn modelId="{C3CA986E-8E72-4799-8E57-65285414E170}" type="presParOf" srcId="{7422A672-184B-4420-8135-FF80128DA578}" destId="{CBA14705-1EE1-47C0-988E-39CF7A9DEA09}" srcOrd="8" destOrd="0" presId="urn:microsoft.com/office/officeart/2005/8/layout/orgChart1"/>
    <dgm:cxn modelId="{9F6A040B-1003-43DA-8DB2-4F98F9CB80AA}" type="presParOf" srcId="{7422A672-184B-4420-8135-FF80128DA578}" destId="{9E4A3748-BE3F-48E9-937C-ADF2B46EB1DA}" srcOrd="9" destOrd="0" presId="urn:microsoft.com/office/officeart/2005/8/layout/orgChart1"/>
    <dgm:cxn modelId="{18DE322C-2821-4E4E-BCF3-95FB0319F1EB}" type="presParOf" srcId="{9E4A3748-BE3F-48E9-937C-ADF2B46EB1DA}" destId="{D8CD85AF-8D17-4FDB-82C6-8BB618EE1C79}" srcOrd="0" destOrd="0" presId="urn:microsoft.com/office/officeart/2005/8/layout/orgChart1"/>
    <dgm:cxn modelId="{670BE6C1-48AD-4B9F-9EE2-E3F2AB6ADBFB}" type="presParOf" srcId="{D8CD85AF-8D17-4FDB-82C6-8BB618EE1C79}" destId="{2ACBB62B-F0CE-4D82-84CA-8F18F33AD196}" srcOrd="0" destOrd="0" presId="urn:microsoft.com/office/officeart/2005/8/layout/orgChart1"/>
    <dgm:cxn modelId="{F39B192B-FD3B-4512-B8DD-9DCAAFD97860}" type="presParOf" srcId="{D8CD85AF-8D17-4FDB-82C6-8BB618EE1C79}" destId="{D38661A8-1F3D-4D8B-9CCD-503EBAB98C8A}" srcOrd="1" destOrd="0" presId="urn:microsoft.com/office/officeart/2005/8/layout/orgChart1"/>
    <dgm:cxn modelId="{87F09C3D-2091-4055-A005-AB65F1116EB7}" type="presParOf" srcId="{9E4A3748-BE3F-48E9-937C-ADF2B46EB1DA}" destId="{099E8265-8033-4424-8B90-D66E7AEFA3A1}" srcOrd="1" destOrd="0" presId="urn:microsoft.com/office/officeart/2005/8/layout/orgChart1"/>
    <dgm:cxn modelId="{262A6256-2017-4DE6-B391-904A74D70797}" type="presParOf" srcId="{9E4A3748-BE3F-48E9-937C-ADF2B46EB1DA}" destId="{DC4AE05E-A109-4AAC-84BD-E0FE3F0FE7C9}" srcOrd="2" destOrd="0" presId="urn:microsoft.com/office/officeart/2005/8/layout/orgChart1"/>
    <dgm:cxn modelId="{E6391073-FFA1-4A3B-B135-D2B557737E53}" type="presParOf" srcId="{BEAF2686-4270-4A36-8B46-7A4767968AC5}" destId="{536BD643-2C42-42D9-86F1-4B4B52C9F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14705-1EE1-47C0-988E-39CF7A9DEA09}">
      <dsp:nvSpPr>
        <dsp:cNvPr id="0" name=""/>
        <dsp:cNvSpPr/>
      </dsp:nvSpPr>
      <dsp:spPr>
        <a:xfrm>
          <a:off x="5674699" y="1255223"/>
          <a:ext cx="4895281" cy="45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30"/>
              </a:lnTo>
              <a:lnTo>
                <a:pt x="4895281" y="244830"/>
              </a:lnTo>
              <a:lnTo>
                <a:pt x="4895281" y="45515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BD3C3-2ACB-4C3B-873A-8B5A30B53E3C}">
      <dsp:nvSpPr>
        <dsp:cNvPr id="0" name=""/>
        <dsp:cNvSpPr/>
      </dsp:nvSpPr>
      <dsp:spPr>
        <a:xfrm>
          <a:off x="5674699" y="1255223"/>
          <a:ext cx="2781779" cy="45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30"/>
              </a:lnTo>
              <a:lnTo>
                <a:pt x="2781779" y="244830"/>
              </a:lnTo>
              <a:lnTo>
                <a:pt x="2781779" y="45515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3D82A-3397-4D01-8DF9-9A29286F37CB}">
      <dsp:nvSpPr>
        <dsp:cNvPr id="0" name=""/>
        <dsp:cNvSpPr/>
      </dsp:nvSpPr>
      <dsp:spPr>
        <a:xfrm>
          <a:off x="5674699" y="1255223"/>
          <a:ext cx="244219" cy="45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30"/>
              </a:lnTo>
              <a:lnTo>
                <a:pt x="244219" y="244830"/>
              </a:lnTo>
              <a:lnTo>
                <a:pt x="244219" y="45515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B213D-3888-4E1C-93E8-58B2CFBDE23B}">
      <dsp:nvSpPr>
        <dsp:cNvPr id="0" name=""/>
        <dsp:cNvSpPr/>
      </dsp:nvSpPr>
      <dsp:spPr>
        <a:xfrm>
          <a:off x="3381359" y="1255223"/>
          <a:ext cx="2293340" cy="459643"/>
        </a:xfrm>
        <a:custGeom>
          <a:avLst/>
          <a:gdLst/>
          <a:ahLst/>
          <a:cxnLst/>
          <a:rect l="0" t="0" r="0" b="0"/>
          <a:pathLst>
            <a:path>
              <a:moveTo>
                <a:pt x="2293340" y="0"/>
              </a:moveTo>
              <a:lnTo>
                <a:pt x="2293340" y="249317"/>
              </a:lnTo>
              <a:lnTo>
                <a:pt x="0" y="249317"/>
              </a:lnTo>
              <a:lnTo>
                <a:pt x="0" y="45964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D2A8D-9C4D-446A-8BA2-A8BAF23DC11F}">
      <dsp:nvSpPr>
        <dsp:cNvPr id="0" name=""/>
        <dsp:cNvSpPr/>
      </dsp:nvSpPr>
      <dsp:spPr>
        <a:xfrm>
          <a:off x="1001555" y="1255223"/>
          <a:ext cx="4673144" cy="455156"/>
        </a:xfrm>
        <a:custGeom>
          <a:avLst/>
          <a:gdLst/>
          <a:ahLst/>
          <a:cxnLst/>
          <a:rect l="0" t="0" r="0" b="0"/>
          <a:pathLst>
            <a:path>
              <a:moveTo>
                <a:pt x="4673144" y="0"/>
              </a:moveTo>
              <a:lnTo>
                <a:pt x="4673144" y="244830"/>
              </a:lnTo>
              <a:lnTo>
                <a:pt x="0" y="244830"/>
              </a:lnTo>
              <a:lnTo>
                <a:pt x="0" y="45515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8B39C-D3C0-4D6C-AB28-5723987AAAC3}">
      <dsp:nvSpPr>
        <dsp:cNvPr id="0" name=""/>
        <dsp:cNvSpPr/>
      </dsp:nvSpPr>
      <dsp:spPr>
        <a:xfrm>
          <a:off x="4345065" y="253668"/>
          <a:ext cx="2659269" cy="1001555"/>
        </a:xfrm>
        <a:prstGeom prst="rect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MINISTRI</a:t>
          </a:r>
          <a:endParaRPr lang="en-US" sz="2500" kern="1200" dirty="0"/>
        </a:p>
      </dsp:txBody>
      <dsp:txXfrm>
        <a:off x="4345065" y="253668"/>
        <a:ext cx="2659269" cy="1001555"/>
      </dsp:txXfrm>
    </dsp:sp>
    <dsp:sp modelId="{68C58B9B-84A4-41A5-9A35-DB5E64139976}">
      <dsp:nvSpPr>
        <dsp:cNvPr id="0" name=""/>
        <dsp:cNvSpPr/>
      </dsp:nvSpPr>
      <dsp:spPr>
        <a:xfrm>
          <a:off x="0" y="1710380"/>
          <a:ext cx="2003110" cy="1001555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Zv</a:t>
          </a:r>
          <a:r>
            <a:rPr lang="en-US" sz="1300" kern="1200" dirty="0" smtClean="0"/>
            <a:t>. MINISTRAT</a:t>
          </a:r>
          <a:endParaRPr lang="en-US" sz="1300" kern="1200" dirty="0"/>
        </a:p>
      </dsp:txBody>
      <dsp:txXfrm>
        <a:off x="0" y="1710380"/>
        <a:ext cx="2003110" cy="1001555"/>
      </dsp:txXfrm>
    </dsp:sp>
    <dsp:sp modelId="{BEED767C-8506-43D6-8643-40345454C712}">
      <dsp:nvSpPr>
        <dsp:cNvPr id="0" name=""/>
        <dsp:cNvSpPr/>
      </dsp:nvSpPr>
      <dsp:spPr>
        <a:xfrm>
          <a:off x="2379803" y="1714867"/>
          <a:ext cx="2003110" cy="1001555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PËRSONELI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MBËSHTETËS</a:t>
          </a:r>
          <a:endParaRPr lang="en-US" sz="1200" kern="1200" dirty="0"/>
        </a:p>
      </dsp:txBody>
      <dsp:txXfrm>
        <a:off x="2379803" y="1714867"/>
        <a:ext cx="2003110" cy="1001555"/>
      </dsp:txXfrm>
    </dsp:sp>
    <dsp:sp modelId="{3F2D5FF3-2CAE-420C-B826-CD7A90FA72EC}">
      <dsp:nvSpPr>
        <dsp:cNvPr id="0" name=""/>
        <dsp:cNvSpPr/>
      </dsp:nvSpPr>
      <dsp:spPr>
        <a:xfrm>
          <a:off x="4917364" y="1710380"/>
          <a:ext cx="2003110" cy="1001555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r>
            <a:rPr lang="en-US" sz="1200" kern="1200" dirty="0" smtClean="0"/>
            <a:t>SEKRETARI I PËRGJITHSHËM</a:t>
          </a:r>
          <a:endParaRPr lang="en-US" sz="1200" kern="1200" dirty="0"/>
        </a:p>
      </dsp:txBody>
      <dsp:txXfrm>
        <a:off x="4917364" y="1710380"/>
        <a:ext cx="2003110" cy="1001555"/>
      </dsp:txXfrm>
    </dsp:sp>
    <dsp:sp modelId="{3E586C3C-4CAC-4900-ACE7-98ED54E27015}">
      <dsp:nvSpPr>
        <dsp:cNvPr id="0" name=""/>
        <dsp:cNvSpPr/>
      </dsp:nvSpPr>
      <dsp:spPr>
        <a:xfrm>
          <a:off x="7454924" y="1710380"/>
          <a:ext cx="2003110" cy="100155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DEPARTAMENTI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PËR MENAXHIMIN E RRUGËVE</a:t>
          </a:r>
          <a:endParaRPr lang="en-US" sz="1100" kern="1200" dirty="0"/>
        </a:p>
      </dsp:txBody>
      <dsp:txXfrm>
        <a:off x="7454924" y="1710380"/>
        <a:ext cx="2003110" cy="1001555"/>
      </dsp:txXfrm>
    </dsp:sp>
    <dsp:sp modelId="{2ACBB62B-F0CE-4D82-84CA-8F18F33AD196}">
      <dsp:nvSpPr>
        <dsp:cNvPr id="0" name=""/>
        <dsp:cNvSpPr/>
      </dsp:nvSpPr>
      <dsp:spPr>
        <a:xfrm>
          <a:off x="9595988" y="1710380"/>
          <a:ext cx="1947984" cy="1001555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DEPARTAMENTI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KOORDINUES I KËSHILLIT PËR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SGURI NË KOMUNIKACIONIN RRUGOR</a:t>
          </a:r>
          <a:endParaRPr lang="en-US" sz="1000" kern="1200" dirty="0"/>
        </a:p>
      </dsp:txBody>
      <dsp:txXfrm>
        <a:off x="9595988" y="1710380"/>
        <a:ext cx="1947984" cy="1001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D03DD-2612-452E-9DC3-68D1F182AE19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A4DC2-DAE6-41FB-A14A-F04E91546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6795" y="3657600"/>
            <a:ext cx="10286405" cy="4267199"/>
            <a:chOff x="76795" y="3681264"/>
            <a:chExt cx="10094467" cy="4243535"/>
          </a:xfrm>
        </p:grpSpPr>
        <p:sp>
          <p:nvSpPr>
            <p:cNvPr id="15" name="Freeform 14"/>
            <p:cNvSpPr/>
            <p:nvPr/>
          </p:nvSpPr>
          <p:spPr>
            <a:xfrm>
              <a:off x="76795" y="3681264"/>
              <a:ext cx="809785" cy="585561"/>
            </a:xfrm>
            <a:custGeom>
              <a:avLst/>
              <a:gdLst>
                <a:gd name="connsiteX0" fmla="*/ 0 w 809785"/>
                <a:gd name="connsiteY0" fmla="*/ 58556 h 585561"/>
                <a:gd name="connsiteX1" fmla="*/ 58556 w 809785"/>
                <a:gd name="connsiteY1" fmla="*/ 0 h 585561"/>
                <a:gd name="connsiteX2" fmla="*/ 751229 w 809785"/>
                <a:gd name="connsiteY2" fmla="*/ 0 h 585561"/>
                <a:gd name="connsiteX3" fmla="*/ 809785 w 809785"/>
                <a:gd name="connsiteY3" fmla="*/ 58556 h 585561"/>
                <a:gd name="connsiteX4" fmla="*/ 809785 w 809785"/>
                <a:gd name="connsiteY4" fmla="*/ 527005 h 585561"/>
                <a:gd name="connsiteX5" fmla="*/ 751229 w 809785"/>
                <a:gd name="connsiteY5" fmla="*/ 585561 h 585561"/>
                <a:gd name="connsiteX6" fmla="*/ 58556 w 809785"/>
                <a:gd name="connsiteY6" fmla="*/ 585561 h 585561"/>
                <a:gd name="connsiteX7" fmla="*/ 0 w 809785"/>
                <a:gd name="connsiteY7" fmla="*/ 527005 h 585561"/>
                <a:gd name="connsiteX8" fmla="*/ 0 w 809785"/>
                <a:gd name="connsiteY8" fmla="*/ 58556 h 585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9785" h="585561">
                  <a:moveTo>
                    <a:pt x="0" y="58556"/>
                  </a:moveTo>
                  <a:cubicBezTo>
                    <a:pt x="0" y="26216"/>
                    <a:pt x="26216" y="0"/>
                    <a:pt x="58556" y="0"/>
                  </a:cubicBezTo>
                  <a:lnTo>
                    <a:pt x="751229" y="0"/>
                  </a:lnTo>
                  <a:cubicBezTo>
                    <a:pt x="783569" y="0"/>
                    <a:pt x="809785" y="26216"/>
                    <a:pt x="809785" y="58556"/>
                  </a:cubicBezTo>
                  <a:lnTo>
                    <a:pt x="809785" y="527005"/>
                  </a:lnTo>
                  <a:cubicBezTo>
                    <a:pt x="809785" y="559345"/>
                    <a:pt x="783569" y="585561"/>
                    <a:pt x="751229" y="585561"/>
                  </a:cubicBezTo>
                  <a:lnTo>
                    <a:pt x="58556" y="585561"/>
                  </a:lnTo>
                  <a:cubicBezTo>
                    <a:pt x="26216" y="585561"/>
                    <a:pt x="0" y="559345"/>
                    <a:pt x="0" y="527005"/>
                  </a:cubicBezTo>
                  <a:lnTo>
                    <a:pt x="0" y="5855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5" tIns="28580" rIns="34295" bIns="2858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noProof="0" dirty="0" smtClean="0"/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900" b="1" kern="1200" noProof="0" dirty="0" smtClean="0"/>
                <a:t>Departamenti </a:t>
              </a:r>
              <a:r>
                <a:rPr lang="en-US" sz="900" b="1" kern="1200" noProof="0" dirty="0" err="1" smtClean="0"/>
                <a:t>i</a:t>
              </a:r>
              <a:r>
                <a:rPr lang="sq-AL" sz="900" b="1" kern="1200" noProof="0" dirty="0" smtClean="0"/>
                <a:t> </a:t>
              </a:r>
              <a:r>
                <a:rPr lang="en-US" sz="900" b="1" kern="1200" noProof="0" dirty="0" smtClean="0"/>
                <a:t>F</a:t>
              </a:r>
              <a:r>
                <a:rPr lang="sq-AL" sz="900" b="1" kern="1200" noProof="0" dirty="0" err="1" smtClean="0"/>
                <a:t>inancave</a:t>
              </a:r>
              <a:r>
                <a:rPr lang="en-US" sz="900" b="1" kern="1200" noProof="0" dirty="0" smtClean="0"/>
                <a:t> </a:t>
              </a:r>
              <a:r>
                <a:rPr lang="sq-AL" sz="900" b="1" kern="1200" noProof="0" dirty="0" smtClean="0"/>
                <a:t>dhe</a:t>
              </a:r>
              <a:r>
                <a:rPr lang="en-US" sz="900" b="1" kern="1200" noProof="0" dirty="0" smtClean="0"/>
                <a:t> S</a:t>
              </a:r>
              <a:r>
                <a:rPr lang="sq-AL" sz="900" b="1" kern="1200" noProof="0" dirty="0" err="1" smtClean="0"/>
                <a:t>hërbime</a:t>
              </a:r>
              <a:r>
                <a:rPr lang="sq-AL" sz="900" b="1" kern="1200" noProof="0" dirty="0" smtClean="0"/>
                <a:t> te  </a:t>
              </a:r>
              <a:r>
                <a:rPr lang="en-US" sz="900" b="1" kern="1200" noProof="0" dirty="0" smtClean="0"/>
                <a:t>P</a:t>
              </a:r>
              <a:r>
                <a:rPr lang="sq-AL" sz="900" b="1" kern="1200" noProof="0" dirty="0" err="1" smtClean="0"/>
                <a:t>ërgjithshme</a:t>
              </a:r>
              <a:r>
                <a:rPr lang="sq-AL" sz="900" b="1" kern="1200" noProof="0" dirty="0" smtClean="0"/>
                <a:t>	</a:t>
              </a:r>
              <a:endParaRPr lang="sq-AL" sz="900" b="1" kern="1200" noProof="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12053" y="4266825"/>
              <a:ext cx="91440" cy="3311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31194"/>
                  </a:lnTo>
                  <a:lnTo>
                    <a:pt x="126698" y="331194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238752" y="4351943"/>
              <a:ext cx="822766" cy="492152"/>
            </a:xfrm>
            <a:custGeom>
              <a:avLst/>
              <a:gdLst>
                <a:gd name="connsiteX0" fmla="*/ 0 w 822766"/>
                <a:gd name="connsiteY0" fmla="*/ 49215 h 492152"/>
                <a:gd name="connsiteX1" fmla="*/ 49215 w 822766"/>
                <a:gd name="connsiteY1" fmla="*/ 0 h 492152"/>
                <a:gd name="connsiteX2" fmla="*/ 773551 w 822766"/>
                <a:gd name="connsiteY2" fmla="*/ 0 h 492152"/>
                <a:gd name="connsiteX3" fmla="*/ 822766 w 822766"/>
                <a:gd name="connsiteY3" fmla="*/ 49215 h 492152"/>
                <a:gd name="connsiteX4" fmla="*/ 822766 w 822766"/>
                <a:gd name="connsiteY4" fmla="*/ 442937 h 492152"/>
                <a:gd name="connsiteX5" fmla="*/ 773551 w 822766"/>
                <a:gd name="connsiteY5" fmla="*/ 492152 h 492152"/>
                <a:gd name="connsiteX6" fmla="*/ 49215 w 822766"/>
                <a:gd name="connsiteY6" fmla="*/ 492152 h 492152"/>
                <a:gd name="connsiteX7" fmla="*/ 0 w 822766"/>
                <a:gd name="connsiteY7" fmla="*/ 442937 h 492152"/>
                <a:gd name="connsiteX8" fmla="*/ 0 w 822766"/>
                <a:gd name="connsiteY8" fmla="*/ 49215 h 49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766" h="492152">
                  <a:moveTo>
                    <a:pt x="0" y="49215"/>
                  </a:moveTo>
                  <a:cubicBezTo>
                    <a:pt x="0" y="22034"/>
                    <a:pt x="22034" y="0"/>
                    <a:pt x="49215" y="0"/>
                  </a:cubicBezTo>
                  <a:lnTo>
                    <a:pt x="773551" y="0"/>
                  </a:lnTo>
                  <a:cubicBezTo>
                    <a:pt x="800732" y="0"/>
                    <a:pt x="822766" y="22034"/>
                    <a:pt x="822766" y="49215"/>
                  </a:cubicBezTo>
                  <a:lnTo>
                    <a:pt x="822766" y="442937"/>
                  </a:lnTo>
                  <a:cubicBezTo>
                    <a:pt x="822766" y="470118"/>
                    <a:pt x="800732" y="492152"/>
                    <a:pt x="773551" y="492152"/>
                  </a:cubicBezTo>
                  <a:lnTo>
                    <a:pt x="49215" y="492152"/>
                  </a:lnTo>
                  <a:cubicBezTo>
                    <a:pt x="22034" y="492152"/>
                    <a:pt x="0" y="470118"/>
                    <a:pt x="0" y="442937"/>
                  </a:cubicBezTo>
                  <a:lnTo>
                    <a:pt x="0" y="49215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465" tIns="27115" rIns="33465" bIns="2711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Burimeve </a:t>
              </a:r>
              <a:r>
                <a:rPr lang="en-US" sz="1000" b="1" kern="1200" noProof="0" dirty="0" smtClean="0"/>
                <a:t>N</a:t>
              </a:r>
              <a:r>
                <a:rPr lang="sq-AL" sz="1000" b="1" kern="1200" noProof="0" dirty="0" err="1" smtClean="0"/>
                <a:t>jerëzore</a:t>
              </a:r>
              <a:endParaRPr lang="sq-AL" sz="1000" b="1" kern="1200" noProof="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12053" y="4266825"/>
              <a:ext cx="91440" cy="103949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039490"/>
                  </a:lnTo>
                  <a:lnTo>
                    <a:pt x="121774" y="1039490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233827" y="4975361"/>
              <a:ext cx="832283" cy="661908"/>
            </a:xfrm>
            <a:custGeom>
              <a:avLst/>
              <a:gdLst>
                <a:gd name="connsiteX0" fmla="*/ 0 w 832283"/>
                <a:gd name="connsiteY0" fmla="*/ 66191 h 661908"/>
                <a:gd name="connsiteX1" fmla="*/ 66191 w 832283"/>
                <a:gd name="connsiteY1" fmla="*/ 0 h 661908"/>
                <a:gd name="connsiteX2" fmla="*/ 766092 w 832283"/>
                <a:gd name="connsiteY2" fmla="*/ 0 h 661908"/>
                <a:gd name="connsiteX3" fmla="*/ 832283 w 832283"/>
                <a:gd name="connsiteY3" fmla="*/ 66191 h 661908"/>
                <a:gd name="connsiteX4" fmla="*/ 832283 w 832283"/>
                <a:gd name="connsiteY4" fmla="*/ 595717 h 661908"/>
                <a:gd name="connsiteX5" fmla="*/ 766092 w 832283"/>
                <a:gd name="connsiteY5" fmla="*/ 661908 h 661908"/>
                <a:gd name="connsiteX6" fmla="*/ 66191 w 832283"/>
                <a:gd name="connsiteY6" fmla="*/ 661908 h 661908"/>
                <a:gd name="connsiteX7" fmla="*/ 0 w 832283"/>
                <a:gd name="connsiteY7" fmla="*/ 595717 h 661908"/>
                <a:gd name="connsiteX8" fmla="*/ 0 w 832283"/>
                <a:gd name="connsiteY8" fmla="*/ 66191 h 661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2283" h="661908">
                  <a:moveTo>
                    <a:pt x="0" y="66191"/>
                  </a:moveTo>
                  <a:cubicBezTo>
                    <a:pt x="0" y="29635"/>
                    <a:pt x="29635" y="0"/>
                    <a:pt x="66191" y="0"/>
                  </a:cubicBezTo>
                  <a:lnTo>
                    <a:pt x="766092" y="0"/>
                  </a:lnTo>
                  <a:cubicBezTo>
                    <a:pt x="802648" y="0"/>
                    <a:pt x="832283" y="29635"/>
                    <a:pt x="832283" y="66191"/>
                  </a:cubicBezTo>
                  <a:lnTo>
                    <a:pt x="832283" y="595717"/>
                  </a:lnTo>
                  <a:cubicBezTo>
                    <a:pt x="832283" y="632273"/>
                    <a:pt x="802648" y="661908"/>
                    <a:pt x="766092" y="661908"/>
                  </a:cubicBezTo>
                  <a:lnTo>
                    <a:pt x="66191" y="661908"/>
                  </a:lnTo>
                  <a:cubicBezTo>
                    <a:pt x="29635" y="661908"/>
                    <a:pt x="0" y="632273"/>
                    <a:pt x="0" y="595717"/>
                  </a:cubicBezTo>
                  <a:lnTo>
                    <a:pt x="0" y="66191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708"/>
                <a:satOff val="-192"/>
                <a:lumOff val="122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437" tIns="32087" rIns="38437" bIns="3208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për Buxhet dhe </a:t>
              </a:r>
              <a:r>
                <a:rPr lang="en-US" sz="1000" b="1" kern="1200" noProof="0" dirty="0" smtClean="0"/>
                <a:t>F</a:t>
              </a:r>
              <a:r>
                <a:rPr lang="sq-AL" sz="1000" b="1" kern="1200" noProof="0" dirty="0" err="1" smtClean="0"/>
                <a:t>inanca</a:t>
              </a:r>
              <a:endParaRPr lang="sq-AL" sz="1000" b="1" kern="1200" noProof="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12053" y="4266825"/>
              <a:ext cx="91440" cy="200882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008827"/>
                  </a:lnTo>
                  <a:lnTo>
                    <a:pt x="121774" y="2008827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233827" y="5800322"/>
              <a:ext cx="836314" cy="950659"/>
            </a:xfrm>
            <a:custGeom>
              <a:avLst/>
              <a:gdLst>
                <a:gd name="connsiteX0" fmla="*/ 0 w 836314"/>
                <a:gd name="connsiteY0" fmla="*/ 83631 h 950659"/>
                <a:gd name="connsiteX1" fmla="*/ 83631 w 836314"/>
                <a:gd name="connsiteY1" fmla="*/ 0 h 950659"/>
                <a:gd name="connsiteX2" fmla="*/ 752683 w 836314"/>
                <a:gd name="connsiteY2" fmla="*/ 0 h 950659"/>
                <a:gd name="connsiteX3" fmla="*/ 836314 w 836314"/>
                <a:gd name="connsiteY3" fmla="*/ 83631 h 950659"/>
                <a:gd name="connsiteX4" fmla="*/ 836314 w 836314"/>
                <a:gd name="connsiteY4" fmla="*/ 867028 h 950659"/>
                <a:gd name="connsiteX5" fmla="*/ 752683 w 836314"/>
                <a:gd name="connsiteY5" fmla="*/ 950659 h 950659"/>
                <a:gd name="connsiteX6" fmla="*/ 83631 w 836314"/>
                <a:gd name="connsiteY6" fmla="*/ 950659 h 950659"/>
                <a:gd name="connsiteX7" fmla="*/ 0 w 836314"/>
                <a:gd name="connsiteY7" fmla="*/ 867028 h 950659"/>
                <a:gd name="connsiteX8" fmla="*/ 0 w 836314"/>
                <a:gd name="connsiteY8" fmla="*/ 83631 h 95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6314" h="950659">
                  <a:moveTo>
                    <a:pt x="0" y="83631"/>
                  </a:moveTo>
                  <a:cubicBezTo>
                    <a:pt x="0" y="37443"/>
                    <a:pt x="37443" y="0"/>
                    <a:pt x="83631" y="0"/>
                  </a:cubicBezTo>
                  <a:lnTo>
                    <a:pt x="752683" y="0"/>
                  </a:lnTo>
                  <a:cubicBezTo>
                    <a:pt x="798871" y="0"/>
                    <a:pt x="836314" y="37443"/>
                    <a:pt x="836314" y="83631"/>
                  </a:cubicBezTo>
                  <a:lnTo>
                    <a:pt x="836314" y="867028"/>
                  </a:lnTo>
                  <a:cubicBezTo>
                    <a:pt x="836314" y="913216"/>
                    <a:pt x="798871" y="950659"/>
                    <a:pt x="752683" y="950659"/>
                  </a:cubicBezTo>
                  <a:lnTo>
                    <a:pt x="83631" y="950659"/>
                  </a:lnTo>
                  <a:cubicBezTo>
                    <a:pt x="37443" y="950659"/>
                    <a:pt x="0" y="913216"/>
                    <a:pt x="0" y="867028"/>
                  </a:cubicBezTo>
                  <a:lnTo>
                    <a:pt x="0" y="83631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3416"/>
                <a:satOff val="-383"/>
                <a:lumOff val="244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545" tIns="37195" rIns="43545" bIns="3719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për Teknologji Informative dhe Shërbime Logjistike</a:t>
              </a:r>
              <a:endParaRPr lang="sq-AL" sz="1000" b="1" kern="1200" noProof="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056817" y="3681264"/>
              <a:ext cx="931579" cy="578390"/>
            </a:xfrm>
            <a:custGeom>
              <a:avLst/>
              <a:gdLst>
                <a:gd name="connsiteX0" fmla="*/ 0 w 931579"/>
                <a:gd name="connsiteY0" fmla="*/ 57839 h 578390"/>
                <a:gd name="connsiteX1" fmla="*/ 57839 w 931579"/>
                <a:gd name="connsiteY1" fmla="*/ 0 h 578390"/>
                <a:gd name="connsiteX2" fmla="*/ 873740 w 931579"/>
                <a:gd name="connsiteY2" fmla="*/ 0 h 578390"/>
                <a:gd name="connsiteX3" fmla="*/ 931579 w 931579"/>
                <a:gd name="connsiteY3" fmla="*/ 57839 h 578390"/>
                <a:gd name="connsiteX4" fmla="*/ 931579 w 931579"/>
                <a:gd name="connsiteY4" fmla="*/ 520551 h 578390"/>
                <a:gd name="connsiteX5" fmla="*/ 873740 w 931579"/>
                <a:gd name="connsiteY5" fmla="*/ 578390 h 578390"/>
                <a:gd name="connsiteX6" fmla="*/ 57839 w 931579"/>
                <a:gd name="connsiteY6" fmla="*/ 578390 h 578390"/>
                <a:gd name="connsiteX7" fmla="*/ 0 w 931579"/>
                <a:gd name="connsiteY7" fmla="*/ 520551 h 578390"/>
                <a:gd name="connsiteX8" fmla="*/ 0 w 931579"/>
                <a:gd name="connsiteY8" fmla="*/ 57839 h 578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1579" h="578390">
                  <a:moveTo>
                    <a:pt x="0" y="57839"/>
                  </a:moveTo>
                  <a:cubicBezTo>
                    <a:pt x="0" y="25895"/>
                    <a:pt x="25895" y="0"/>
                    <a:pt x="57839" y="0"/>
                  </a:cubicBezTo>
                  <a:lnTo>
                    <a:pt x="873740" y="0"/>
                  </a:lnTo>
                  <a:cubicBezTo>
                    <a:pt x="905684" y="0"/>
                    <a:pt x="931579" y="25895"/>
                    <a:pt x="931579" y="57839"/>
                  </a:cubicBezTo>
                  <a:lnTo>
                    <a:pt x="931579" y="520551"/>
                  </a:lnTo>
                  <a:cubicBezTo>
                    <a:pt x="931579" y="552495"/>
                    <a:pt x="905684" y="578390"/>
                    <a:pt x="873740" y="578390"/>
                  </a:cubicBezTo>
                  <a:lnTo>
                    <a:pt x="57839" y="578390"/>
                  </a:lnTo>
                  <a:cubicBezTo>
                    <a:pt x="25895" y="578390"/>
                    <a:pt x="0" y="552495"/>
                    <a:pt x="0" y="520551"/>
                  </a:cubicBezTo>
                  <a:lnTo>
                    <a:pt x="0" y="5783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2989"/>
                <a:satOff val="-335"/>
                <a:lumOff val="2140"/>
                <a:alphaOff val="0"/>
              </a:schemeClr>
            </a:fillRef>
            <a:effectRef idx="2">
              <a:schemeClr val="accent2">
                <a:shade val="80000"/>
                <a:hueOff val="-2989"/>
                <a:satOff val="-335"/>
                <a:lumOff val="21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90" tIns="29640" rIns="35990" bIns="2964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Infrastrukturës Rrugore</a:t>
              </a:r>
              <a:endParaRPr lang="sq-AL" sz="1000" b="1" kern="1200" noProof="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149975" y="4259655"/>
              <a:ext cx="93157" cy="37009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093"/>
                  </a:lnTo>
                  <a:lnTo>
                    <a:pt x="93157" y="370093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1243133" y="4344773"/>
              <a:ext cx="722335" cy="569950"/>
            </a:xfrm>
            <a:custGeom>
              <a:avLst/>
              <a:gdLst>
                <a:gd name="connsiteX0" fmla="*/ 0 w 722335"/>
                <a:gd name="connsiteY0" fmla="*/ 56995 h 569950"/>
                <a:gd name="connsiteX1" fmla="*/ 56995 w 722335"/>
                <a:gd name="connsiteY1" fmla="*/ 0 h 569950"/>
                <a:gd name="connsiteX2" fmla="*/ 665340 w 722335"/>
                <a:gd name="connsiteY2" fmla="*/ 0 h 569950"/>
                <a:gd name="connsiteX3" fmla="*/ 722335 w 722335"/>
                <a:gd name="connsiteY3" fmla="*/ 56995 h 569950"/>
                <a:gd name="connsiteX4" fmla="*/ 722335 w 722335"/>
                <a:gd name="connsiteY4" fmla="*/ 512955 h 569950"/>
                <a:gd name="connsiteX5" fmla="*/ 665340 w 722335"/>
                <a:gd name="connsiteY5" fmla="*/ 569950 h 569950"/>
                <a:gd name="connsiteX6" fmla="*/ 56995 w 722335"/>
                <a:gd name="connsiteY6" fmla="*/ 569950 h 569950"/>
                <a:gd name="connsiteX7" fmla="*/ 0 w 722335"/>
                <a:gd name="connsiteY7" fmla="*/ 512955 h 569950"/>
                <a:gd name="connsiteX8" fmla="*/ 0 w 722335"/>
                <a:gd name="connsiteY8" fmla="*/ 56995 h 569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335" h="569950">
                  <a:moveTo>
                    <a:pt x="0" y="56995"/>
                  </a:moveTo>
                  <a:cubicBezTo>
                    <a:pt x="0" y="25518"/>
                    <a:pt x="25518" y="0"/>
                    <a:pt x="56995" y="0"/>
                  </a:cubicBezTo>
                  <a:lnTo>
                    <a:pt x="665340" y="0"/>
                  </a:lnTo>
                  <a:cubicBezTo>
                    <a:pt x="696817" y="0"/>
                    <a:pt x="722335" y="25518"/>
                    <a:pt x="722335" y="56995"/>
                  </a:cubicBezTo>
                  <a:lnTo>
                    <a:pt x="722335" y="512955"/>
                  </a:lnTo>
                  <a:cubicBezTo>
                    <a:pt x="722335" y="544432"/>
                    <a:pt x="696817" y="569950"/>
                    <a:pt x="665340" y="569950"/>
                  </a:cubicBezTo>
                  <a:lnTo>
                    <a:pt x="56995" y="569950"/>
                  </a:lnTo>
                  <a:cubicBezTo>
                    <a:pt x="25518" y="569950"/>
                    <a:pt x="0" y="544432"/>
                    <a:pt x="0" y="512955"/>
                  </a:cubicBezTo>
                  <a:lnTo>
                    <a:pt x="0" y="56995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5125"/>
                <a:satOff val="-575"/>
                <a:lumOff val="366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743" tIns="29393" rIns="35743" bIns="2939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Zhvillimit te Rrjetit</a:t>
              </a:r>
              <a:endParaRPr lang="sq-AL" sz="1000" b="1" kern="1200" noProof="0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149975" y="4259655"/>
              <a:ext cx="93157" cy="10126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012610"/>
                  </a:lnTo>
                  <a:lnTo>
                    <a:pt x="93157" y="1012610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1243133" y="4999841"/>
              <a:ext cx="719856" cy="544847"/>
            </a:xfrm>
            <a:custGeom>
              <a:avLst/>
              <a:gdLst>
                <a:gd name="connsiteX0" fmla="*/ 0 w 719856"/>
                <a:gd name="connsiteY0" fmla="*/ 54485 h 544847"/>
                <a:gd name="connsiteX1" fmla="*/ 54485 w 719856"/>
                <a:gd name="connsiteY1" fmla="*/ 0 h 544847"/>
                <a:gd name="connsiteX2" fmla="*/ 665371 w 719856"/>
                <a:gd name="connsiteY2" fmla="*/ 0 h 544847"/>
                <a:gd name="connsiteX3" fmla="*/ 719856 w 719856"/>
                <a:gd name="connsiteY3" fmla="*/ 54485 h 544847"/>
                <a:gd name="connsiteX4" fmla="*/ 719856 w 719856"/>
                <a:gd name="connsiteY4" fmla="*/ 490362 h 544847"/>
                <a:gd name="connsiteX5" fmla="*/ 665371 w 719856"/>
                <a:gd name="connsiteY5" fmla="*/ 544847 h 544847"/>
                <a:gd name="connsiteX6" fmla="*/ 54485 w 719856"/>
                <a:gd name="connsiteY6" fmla="*/ 544847 h 544847"/>
                <a:gd name="connsiteX7" fmla="*/ 0 w 719856"/>
                <a:gd name="connsiteY7" fmla="*/ 490362 h 544847"/>
                <a:gd name="connsiteX8" fmla="*/ 0 w 719856"/>
                <a:gd name="connsiteY8" fmla="*/ 54485 h 544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9856" h="544847">
                  <a:moveTo>
                    <a:pt x="0" y="54485"/>
                  </a:moveTo>
                  <a:cubicBezTo>
                    <a:pt x="0" y="24394"/>
                    <a:pt x="24394" y="0"/>
                    <a:pt x="54485" y="0"/>
                  </a:cubicBezTo>
                  <a:lnTo>
                    <a:pt x="665371" y="0"/>
                  </a:lnTo>
                  <a:cubicBezTo>
                    <a:pt x="695462" y="0"/>
                    <a:pt x="719856" y="24394"/>
                    <a:pt x="719856" y="54485"/>
                  </a:cubicBezTo>
                  <a:lnTo>
                    <a:pt x="719856" y="490362"/>
                  </a:lnTo>
                  <a:cubicBezTo>
                    <a:pt x="719856" y="520453"/>
                    <a:pt x="695462" y="544847"/>
                    <a:pt x="665371" y="544847"/>
                  </a:cubicBezTo>
                  <a:lnTo>
                    <a:pt x="54485" y="544847"/>
                  </a:lnTo>
                  <a:cubicBezTo>
                    <a:pt x="24394" y="544847"/>
                    <a:pt x="0" y="520453"/>
                    <a:pt x="0" y="490362"/>
                  </a:cubicBezTo>
                  <a:lnTo>
                    <a:pt x="0" y="54485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6833"/>
                <a:satOff val="-766"/>
                <a:lumOff val="489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008" tIns="28658" rIns="35008" bIns="2865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smtClean="0"/>
                <a:t>Divizioni i Projekteve</a:t>
              </a:r>
              <a:endParaRPr lang="sq-AL" sz="1000" b="1" kern="1200" noProof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58632" y="3681264"/>
              <a:ext cx="842124" cy="603003"/>
            </a:xfrm>
            <a:custGeom>
              <a:avLst/>
              <a:gdLst>
                <a:gd name="connsiteX0" fmla="*/ 0 w 842124"/>
                <a:gd name="connsiteY0" fmla="*/ 60300 h 603003"/>
                <a:gd name="connsiteX1" fmla="*/ 60300 w 842124"/>
                <a:gd name="connsiteY1" fmla="*/ 0 h 603003"/>
                <a:gd name="connsiteX2" fmla="*/ 781824 w 842124"/>
                <a:gd name="connsiteY2" fmla="*/ 0 h 603003"/>
                <a:gd name="connsiteX3" fmla="*/ 842124 w 842124"/>
                <a:gd name="connsiteY3" fmla="*/ 60300 h 603003"/>
                <a:gd name="connsiteX4" fmla="*/ 842124 w 842124"/>
                <a:gd name="connsiteY4" fmla="*/ 542703 h 603003"/>
                <a:gd name="connsiteX5" fmla="*/ 781824 w 842124"/>
                <a:gd name="connsiteY5" fmla="*/ 603003 h 603003"/>
                <a:gd name="connsiteX6" fmla="*/ 60300 w 842124"/>
                <a:gd name="connsiteY6" fmla="*/ 603003 h 603003"/>
                <a:gd name="connsiteX7" fmla="*/ 0 w 842124"/>
                <a:gd name="connsiteY7" fmla="*/ 542703 h 603003"/>
                <a:gd name="connsiteX8" fmla="*/ 0 w 842124"/>
                <a:gd name="connsiteY8" fmla="*/ 60300 h 603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2124" h="603003">
                  <a:moveTo>
                    <a:pt x="0" y="60300"/>
                  </a:moveTo>
                  <a:cubicBezTo>
                    <a:pt x="0" y="26997"/>
                    <a:pt x="26997" y="0"/>
                    <a:pt x="60300" y="0"/>
                  </a:cubicBezTo>
                  <a:lnTo>
                    <a:pt x="781824" y="0"/>
                  </a:lnTo>
                  <a:cubicBezTo>
                    <a:pt x="815127" y="0"/>
                    <a:pt x="842124" y="26997"/>
                    <a:pt x="842124" y="60300"/>
                  </a:cubicBezTo>
                  <a:lnTo>
                    <a:pt x="842124" y="542703"/>
                  </a:lnTo>
                  <a:cubicBezTo>
                    <a:pt x="842124" y="576006"/>
                    <a:pt x="815127" y="603003"/>
                    <a:pt x="781824" y="603003"/>
                  </a:cubicBezTo>
                  <a:lnTo>
                    <a:pt x="60300" y="603003"/>
                  </a:lnTo>
                  <a:cubicBezTo>
                    <a:pt x="26997" y="603003"/>
                    <a:pt x="0" y="576006"/>
                    <a:pt x="0" y="542703"/>
                  </a:cubicBezTo>
                  <a:lnTo>
                    <a:pt x="0" y="6030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5979"/>
                <a:satOff val="-671"/>
                <a:lumOff val="4280"/>
                <a:alphaOff val="0"/>
              </a:schemeClr>
            </a:fillRef>
            <a:effectRef idx="2">
              <a:schemeClr val="accent2">
                <a:shade val="80000"/>
                <a:hueOff val="-5979"/>
                <a:satOff val="-671"/>
                <a:lumOff val="428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711" tIns="30361" rIns="36711" bIns="3036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 Ligjor</a:t>
              </a:r>
              <a:endParaRPr lang="sq-AL" sz="1000" b="1" kern="1200" noProof="0" dirty="0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197125" y="4284268"/>
              <a:ext cx="91440" cy="455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55565"/>
                  </a:lnTo>
                  <a:lnTo>
                    <a:pt x="129932" y="455565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2327057" y="4369386"/>
              <a:ext cx="853049" cy="740894"/>
            </a:xfrm>
            <a:custGeom>
              <a:avLst/>
              <a:gdLst>
                <a:gd name="connsiteX0" fmla="*/ 0 w 853049"/>
                <a:gd name="connsiteY0" fmla="*/ 74089 h 740894"/>
                <a:gd name="connsiteX1" fmla="*/ 74089 w 853049"/>
                <a:gd name="connsiteY1" fmla="*/ 0 h 740894"/>
                <a:gd name="connsiteX2" fmla="*/ 778960 w 853049"/>
                <a:gd name="connsiteY2" fmla="*/ 0 h 740894"/>
                <a:gd name="connsiteX3" fmla="*/ 853049 w 853049"/>
                <a:gd name="connsiteY3" fmla="*/ 74089 h 740894"/>
                <a:gd name="connsiteX4" fmla="*/ 853049 w 853049"/>
                <a:gd name="connsiteY4" fmla="*/ 666805 h 740894"/>
                <a:gd name="connsiteX5" fmla="*/ 778960 w 853049"/>
                <a:gd name="connsiteY5" fmla="*/ 740894 h 740894"/>
                <a:gd name="connsiteX6" fmla="*/ 74089 w 853049"/>
                <a:gd name="connsiteY6" fmla="*/ 740894 h 740894"/>
                <a:gd name="connsiteX7" fmla="*/ 0 w 853049"/>
                <a:gd name="connsiteY7" fmla="*/ 666805 h 740894"/>
                <a:gd name="connsiteX8" fmla="*/ 0 w 853049"/>
                <a:gd name="connsiteY8" fmla="*/ 74089 h 74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3049" h="740894">
                  <a:moveTo>
                    <a:pt x="0" y="74089"/>
                  </a:moveTo>
                  <a:cubicBezTo>
                    <a:pt x="0" y="33171"/>
                    <a:pt x="33171" y="0"/>
                    <a:pt x="74089" y="0"/>
                  </a:cubicBezTo>
                  <a:lnTo>
                    <a:pt x="778960" y="0"/>
                  </a:lnTo>
                  <a:cubicBezTo>
                    <a:pt x="819878" y="0"/>
                    <a:pt x="853049" y="33171"/>
                    <a:pt x="853049" y="74089"/>
                  </a:cubicBezTo>
                  <a:lnTo>
                    <a:pt x="853049" y="666805"/>
                  </a:lnTo>
                  <a:cubicBezTo>
                    <a:pt x="853049" y="707723"/>
                    <a:pt x="819878" y="740894"/>
                    <a:pt x="778960" y="740894"/>
                  </a:cubicBezTo>
                  <a:lnTo>
                    <a:pt x="74089" y="740894"/>
                  </a:lnTo>
                  <a:cubicBezTo>
                    <a:pt x="33171" y="740894"/>
                    <a:pt x="0" y="707723"/>
                    <a:pt x="0" y="666805"/>
                  </a:cubicBezTo>
                  <a:lnTo>
                    <a:pt x="0" y="74089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8541"/>
                <a:satOff val="-958"/>
                <a:lumOff val="61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750" tIns="34400" rIns="40750" bIns="3440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smtClean="0"/>
                <a:t>Divizioni për hartim dhe harmonizimin e legjislacionit</a:t>
              </a:r>
              <a:endParaRPr lang="sq-AL" sz="1000" b="1" kern="1200" noProof="0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2197125" y="4284268"/>
              <a:ext cx="91440" cy="16235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23552"/>
                  </a:lnTo>
                  <a:lnTo>
                    <a:pt x="129932" y="1623552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reeform 43"/>
            <p:cNvSpPr/>
            <p:nvPr/>
          </p:nvSpPr>
          <p:spPr>
            <a:xfrm>
              <a:off x="2327057" y="5195398"/>
              <a:ext cx="854476" cy="1424842"/>
            </a:xfrm>
            <a:custGeom>
              <a:avLst/>
              <a:gdLst>
                <a:gd name="connsiteX0" fmla="*/ 0 w 854476"/>
                <a:gd name="connsiteY0" fmla="*/ 85448 h 1424842"/>
                <a:gd name="connsiteX1" fmla="*/ 85448 w 854476"/>
                <a:gd name="connsiteY1" fmla="*/ 0 h 1424842"/>
                <a:gd name="connsiteX2" fmla="*/ 769028 w 854476"/>
                <a:gd name="connsiteY2" fmla="*/ 0 h 1424842"/>
                <a:gd name="connsiteX3" fmla="*/ 854476 w 854476"/>
                <a:gd name="connsiteY3" fmla="*/ 85448 h 1424842"/>
                <a:gd name="connsiteX4" fmla="*/ 854476 w 854476"/>
                <a:gd name="connsiteY4" fmla="*/ 1339394 h 1424842"/>
                <a:gd name="connsiteX5" fmla="*/ 769028 w 854476"/>
                <a:gd name="connsiteY5" fmla="*/ 1424842 h 1424842"/>
                <a:gd name="connsiteX6" fmla="*/ 85448 w 854476"/>
                <a:gd name="connsiteY6" fmla="*/ 1424842 h 1424842"/>
                <a:gd name="connsiteX7" fmla="*/ 0 w 854476"/>
                <a:gd name="connsiteY7" fmla="*/ 1339394 h 1424842"/>
                <a:gd name="connsiteX8" fmla="*/ 0 w 854476"/>
                <a:gd name="connsiteY8" fmla="*/ 85448 h 142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4476" h="1424842">
                  <a:moveTo>
                    <a:pt x="0" y="85448"/>
                  </a:moveTo>
                  <a:cubicBezTo>
                    <a:pt x="0" y="38256"/>
                    <a:pt x="38256" y="0"/>
                    <a:pt x="85448" y="0"/>
                  </a:cubicBezTo>
                  <a:lnTo>
                    <a:pt x="769028" y="0"/>
                  </a:lnTo>
                  <a:cubicBezTo>
                    <a:pt x="816220" y="0"/>
                    <a:pt x="854476" y="38256"/>
                    <a:pt x="854476" y="85448"/>
                  </a:cubicBezTo>
                  <a:lnTo>
                    <a:pt x="854476" y="1339394"/>
                  </a:lnTo>
                  <a:cubicBezTo>
                    <a:pt x="854476" y="1386586"/>
                    <a:pt x="816220" y="1424842"/>
                    <a:pt x="769028" y="1424842"/>
                  </a:cubicBezTo>
                  <a:lnTo>
                    <a:pt x="85448" y="1424842"/>
                  </a:lnTo>
                  <a:cubicBezTo>
                    <a:pt x="38256" y="1424842"/>
                    <a:pt x="0" y="1386586"/>
                    <a:pt x="0" y="1339394"/>
                  </a:cubicBezTo>
                  <a:lnTo>
                    <a:pt x="0" y="85448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0249"/>
                <a:satOff val="-1150"/>
                <a:lumOff val="733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2172" tIns="36457" rIns="42172" bIns="3645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900" b="1" kern="1200" noProof="0" dirty="0" smtClean="0"/>
                <a:t>Divizioni për Mbikëqyrjen e Zbatimit të Ligjeve të Mbështetjes Ligjore dhe të bashkëpunimit </a:t>
              </a:r>
              <a:r>
                <a:rPr lang="sq-AL" sz="800" b="1" kern="1200" noProof="0" dirty="0" smtClean="0"/>
                <a:t>ndërinstitucional</a:t>
              </a:r>
              <a:r>
                <a:rPr lang="sq-AL" sz="900" b="1" kern="1200" noProof="0" dirty="0" smtClean="0"/>
                <a:t> në fushën e legjislacionit</a:t>
              </a:r>
              <a:endParaRPr lang="sq-AL" sz="900" b="1" kern="1200" noProof="0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3181807" y="3681264"/>
              <a:ext cx="849811" cy="603006"/>
            </a:xfrm>
            <a:custGeom>
              <a:avLst/>
              <a:gdLst>
                <a:gd name="connsiteX0" fmla="*/ 0 w 849811"/>
                <a:gd name="connsiteY0" fmla="*/ 60301 h 603006"/>
                <a:gd name="connsiteX1" fmla="*/ 60301 w 849811"/>
                <a:gd name="connsiteY1" fmla="*/ 0 h 603006"/>
                <a:gd name="connsiteX2" fmla="*/ 789510 w 849811"/>
                <a:gd name="connsiteY2" fmla="*/ 0 h 603006"/>
                <a:gd name="connsiteX3" fmla="*/ 849811 w 849811"/>
                <a:gd name="connsiteY3" fmla="*/ 60301 h 603006"/>
                <a:gd name="connsiteX4" fmla="*/ 849811 w 849811"/>
                <a:gd name="connsiteY4" fmla="*/ 542705 h 603006"/>
                <a:gd name="connsiteX5" fmla="*/ 789510 w 849811"/>
                <a:gd name="connsiteY5" fmla="*/ 603006 h 603006"/>
                <a:gd name="connsiteX6" fmla="*/ 60301 w 849811"/>
                <a:gd name="connsiteY6" fmla="*/ 603006 h 603006"/>
                <a:gd name="connsiteX7" fmla="*/ 0 w 849811"/>
                <a:gd name="connsiteY7" fmla="*/ 542705 h 603006"/>
                <a:gd name="connsiteX8" fmla="*/ 0 w 849811"/>
                <a:gd name="connsiteY8" fmla="*/ 60301 h 603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811" h="603006">
                  <a:moveTo>
                    <a:pt x="0" y="60301"/>
                  </a:moveTo>
                  <a:cubicBezTo>
                    <a:pt x="0" y="26998"/>
                    <a:pt x="26998" y="0"/>
                    <a:pt x="60301" y="0"/>
                  </a:cubicBezTo>
                  <a:lnTo>
                    <a:pt x="789510" y="0"/>
                  </a:lnTo>
                  <a:cubicBezTo>
                    <a:pt x="822813" y="0"/>
                    <a:pt x="849811" y="26998"/>
                    <a:pt x="849811" y="60301"/>
                  </a:cubicBezTo>
                  <a:lnTo>
                    <a:pt x="849811" y="542705"/>
                  </a:lnTo>
                  <a:cubicBezTo>
                    <a:pt x="849811" y="576008"/>
                    <a:pt x="822813" y="603006"/>
                    <a:pt x="789510" y="603006"/>
                  </a:cubicBezTo>
                  <a:lnTo>
                    <a:pt x="60301" y="603006"/>
                  </a:lnTo>
                  <a:cubicBezTo>
                    <a:pt x="26998" y="603006"/>
                    <a:pt x="0" y="576008"/>
                    <a:pt x="0" y="542705"/>
                  </a:cubicBezTo>
                  <a:lnTo>
                    <a:pt x="0" y="6030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8968"/>
                <a:satOff val="-1006"/>
                <a:lumOff val="6420"/>
                <a:alphaOff val="0"/>
              </a:schemeClr>
            </a:fillRef>
            <a:effectRef idx="2">
              <a:schemeClr val="accent2">
                <a:shade val="80000"/>
                <a:hueOff val="-8968"/>
                <a:satOff val="-1006"/>
                <a:lumOff val="64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711" tIns="30361" rIns="36711" bIns="3036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</a:t>
              </a:r>
              <a:r>
                <a:rPr lang="sq-AL" sz="1000" b="1" kern="1200" noProof="0" dirty="0" err="1" smtClean="0"/>
                <a:t>Inspekt</a:t>
              </a:r>
              <a:r>
                <a:rPr lang="en-US" sz="1000" b="1" kern="1200" noProof="0" dirty="0" err="1" smtClean="0"/>
                <a:t>imit</a:t>
              </a:r>
              <a:endParaRPr lang="sq-AL" sz="1000" b="1" kern="1200" noProof="0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221069" y="4284271"/>
              <a:ext cx="91440" cy="4900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90067"/>
                  </a:lnTo>
                  <a:lnTo>
                    <a:pt x="130701" y="490067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Freeform 47"/>
            <p:cNvSpPr/>
            <p:nvPr/>
          </p:nvSpPr>
          <p:spPr>
            <a:xfrm>
              <a:off x="3351770" y="4369389"/>
              <a:ext cx="868356" cy="809898"/>
            </a:xfrm>
            <a:custGeom>
              <a:avLst/>
              <a:gdLst>
                <a:gd name="connsiteX0" fmla="*/ 0 w 868356"/>
                <a:gd name="connsiteY0" fmla="*/ 80990 h 809898"/>
                <a:gd name="connsiteX1" fmla="*/ 80990 w 868356"/>
                <a:gd name="connsiteY1" fmla="*/ 0 h 809898"/>
                <a:gd name="connsiteX2" fmla="*/ 787366 w 868356"/>
                <a:gd name="connsiteY2" fmla="*/ 0 h 809898"/>
                <a:gd name="connsiteX3" fmla="*/ 868356 w 868356"/>
                <a:gd name="connsiteY3" fmla="*/ 80990 h 809898"/>
                <a:gd name="connsiteX4" fmla="*/ 868356 w 868356"/>
                <a:gd name="connsiteY4" fmla="*/ 728908 h 809898"/>
                <a:gd name="connsiteX5" fmla="*/ 787366 w 868356"/>
                <a:gd name="connsiteY5" fmla="*/ 809898 h 809898"/>
                <a:gd name="connsiteX6" fmla="*/ 80990 w 868356"/>
                <a:gd name="connsiteY6" fmla="*/ 809898 h 809898"/>
                <a:gd name="connsiteX7" fmla="*/ 0 w 868356"/>
                <a:gd name="connsiteY7" fmla="*/ 728908 h 809898"/>
                <a:gd name="connsiteX8" fmla="*/ 0 w 868356"/>
                <a:gd name="connsiteY8" fmla="*/ 80990 h 809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8356" h="809898">
                  <a:moveTo>
                    <a:pt x="0" y="80990"/>
                  </a:moveTo>
                  <a:cubicBezTo>
                    <a:pt x="0" y="36260"/>
                    <a:pt x="36260" y="0"/>
                    <a:pt x="80990" y="0"/>
                  </a:cubicBezTo>
                  <a:lnTo>
                    <a:pt x="787366" y="0"/>
                  </a:lnTo>
                  <a:cubicBezTo>
                    <a:pt x="832096" y="0"/>
                    <a:pt x="868356" y="36260"/>
                    <a:pt x="868356" y="80990"/>
                  </a:cubicBezTo>
                  <a:lnTo>
                    <a:pt x="868356" y="728908"/>
                  </a:lnTo>
                  <a:cubicBezTo>
                    <a:pt x="868356" y="773638"/>
                    <a:pt x="832096" y="809898"/>
                    <a:pt x="787366" y="809898"/>
                  </a:cubicBezTo>
                  <a:lnTo>
                    <a:pt x="80990" y="809898"/>
                  </a:lnTo>
                  <a:cubicBezTo>
                    <a:pt x="36260" y="809898"/>
                    <a:pt x="0" y="773638"/>
                    <a:pt x="0" y="728908"/>
                  </a:cubicBezTo>
                  <a:lnTo>
                    <a:pt x="0" y="80990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2771" tIns="36421" rIns="42771" bIns="3642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inspektimit për </a:t>
              </a:r>
              <a:r>
                <a:rPr lang="en-US" sz="1000" b="1" kern="1200" noProof="0" dirty="0" smtClean="0"/>
                <a:t>I</a:t>
              </a:r>
              <a:r>
                <a:rPr lang="sq-AL" sz="1000" b="1" kern="1200" noProof="0" dirty="0" err="1" smtClean="0"/>
                <a:t>nfrastrukturë</a:t>
              </a:r>
              <a:r>
                <a:rPr lang="sq-AL" sz="1000" b="1" kern="1200" noProof="0" dirty="0" smtClean="0"/>
                <a:t> </a:t>
              </a:r>
              <a:r>
                <a:rPr lang="en-US" sz="1000" b="1" kern="1200" noProof="0" dirty="0" smtClean="0"/>
                <a:t>R</a:t>
              </a:r>
              <a:r>
                <a:rPr lang="sq-AL" sz="1000" b="1" kern="1200" noProof="0" dirty="0" err="1" smtClean="0"/>
                <a:t>rugore</a:t>
              </a:r>
              <a:r>
                <a:rPr lang="sq-AL" sz="1000" b="1" kern="1200" noProof="0" dirty="0" smtClean="0"/>
                <a:t> </a:t>
              </a:r>
              <a:endParaRPr lang="sq-AL" sz="1000" b="1" kern="1200" noProof="0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3221069" y="4284271"/>
              <a:ext cx="91440" cy="134517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345171"/>
                  </a:lnTo>
                  <a:lnTo>
                    <a:pt x="130701" y="1345171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Freeform 49"/>
            <p:cNvSpPr/>
            <p:nvPr/>
          </p:nvSpPr>
          <p:spPr>
            <a:xfrm>
              <a:off x="3351770" y="5264405"/>
              <a:ext cx="894494" cy="730074"/>
            </a:xfrm>
            <a:custGeom>
              <a:avLst/>
              <a:gdLst>
                <a:gd name="connsiteX0" fmla="*/ 0 w 894494"/>
                <a:gd name="connsiteY0" fmla="*/ 73007 h 730074"/>
                <a:gd name="connsiteX1" fmla="*/ 73007 w 894494"/>
                <a:gd name="connsiteY1" fmla="*/ 0 h 730074"/>
                <a:gd name="connsiteX2" fmla="*/ 821487 w 894494"/>
                <a:gd name="connsiteY2" fmla="*/ 0 h 730074"/>
                <a:gd name="connsiteX3" fmla="*/ 894494 w 894494"/>
                <a:gd name="connsiteY3" fmla="*/ 73007 h 730074"/>
                <a:gd name="connsiteX4" fmla="*/ 894494 w 894494"/>
                <a:gd name="connsiteY4" fmla="*/ 657067 h 730074"/>
                <a:gd name="connsiteX5" fmla="*/ 821487 w 894494"/>
                <a:gd name="connsiteY5" fmla="*/ 730074 h 730074"/>
                <a:gd name="connsiteX6" fmla="*/ 73007 w 894494"/>
                <a:gd name="connsiteY6" fmla="*/ 730074 h 730074"/>
                <a:gd name="connsiteX7" fmla="*/ 0 w 894494"/>
                <a:gd name="connsiteY7" fmla="*/ 657067 h 730074"/>
                <a:gd name="connsiteX8" fmla="*/ 0 w 894494"/>
                <a:gd name="connsiteY8" fmla="*/ 73007 h 730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4494" h="730074">
                  <a:moveTo>
                    <a:pt x="0" y="73007"/>
                  </a:moveTo>
                  <a:cubicBezTo>
                    <a:pt x="0" y="32686"/>
                    <a:pt x="32686" y="0"/>
                    <a:pt x="73007" y="0"/>
                  </a:cubicBezTo>
                  <a:lnTo>
                    <a:pt x="821487" y="0"/>
                  </a:lnTo>
                  <a:cubicBezTo>
                    <a:pt x="861808" y="0"/>
                    <a:pt x="894494" y="32686"/>
                    <a:pt x="894494" y="73007"/>
                  </a:cubicBezTo>
                  <a:lnTo>
                    <a:pt x="894494" y="657067"/>
                  </a:lnTo>
                  <a:cubicBezTo>
                    <a:pt x="894494" y="697388"/>
                    <a:pt x="861808" y="730074"/>
                    <a:pt x="821487" y="730074"/>
                  </a:cubicBezTo>
                  <a:lnTo>
                    <a:pt x="73007" y="730074"/>
                  </a:lnTo>
                  <a:cubicBezTo>
                    <a:pt x="32686" y="730074"/>
                    <a:pt x="0" y="697388"/>
                    <a:pt x="0" y="657067"/>
                  </a:cubicBezTo>
                  <a:lnTo>
                    <a:pt x="0" y="73007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3666"/>
                <a:satOff val="-1533"/>
                <a:lumOff val="978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433" tIns="34083" rIns="40433" bIns="3408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Inspektimit të kontrolleve teknike</a:t>
              </a:r>
              <a:endParaRPr lang="sq-AL" sz="1000" b="1" kern="1200" noProof="0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3221069" y="4284271"/>
              <a:ext cx="91440" cy="217012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170122"/>
                  </a:lnTo>
                  <a:lnTo>
                    <a:pt x="130701" y="2170122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Freeform 51"/>
            <p:cNvSpPr/>
            <p:nvPr/>
          </p:nvSpPr>
          <p:spPr>
            <a:xfrm>
              <a:off x="3351770" y="6079598"/>
              <a:ext cx="909273" cy="749590"/>
            </a:xfrm>
            <a:custGeom>
              <a:avLst/>
              <a:gdLst>
                <a:gd name="connsiteX0" fmla="*/ 0 w 909273"/>
                <a:gd name="connsiteY0" fmla="*/ 74959 h 749590"/>
                <a:gd name="connsiteX1" fmla="*/ 74959 w 909273"/>
                <a:gd name="connsiteY1" fmla="*/ 0 h 749590"/>
                <a:gd name="connsiteX2" fmla="*/ 834314 w 909273"/>
                <a:gd name="connsiteY2" fmla="*/ 0 h 749590"/>
                <a:gd name="connsiteX3" fmla="*/ 909273 w 909273"/>
                <a:gd name="connsiteY3" fmla="*/ 74959 h 749590"/>
                <a:gd name="connsiteX4" fmla="*/ 909273 w 909273"/>
                <a:gd name="connsiteY4" fmla="*/ 674631 h 749590"/>
                <a:gd name="connsiteX5" fmla="*/ 834314 w 909273"/>
                <a:gd name="connsiteY5" fmla="*/ 749590 h 749590"/>
                <a:gd name="connsiteX6" fmla="*/ 74959 w 909273"/>
                <a:gd name="connsiteY6" fmla="*/ 749590 h 749590"/>
                <a:gd name="connsiteX7" fmla="*/ 0 w 909273"/>
                <a:gd name="connsiteY7" fmla="*/ 674631 h 749590"/>
                <a:gd name="connsiteX8" fmla="*/ 0 w 909273"/>
                <a:gd name="connsiteY8" fmla="*/ 74959 h 74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9273" h="749590">
                  <a:moveTo>
                    <a:pt x="0" y="74959"/>
                  </a:moveTo>
                  <a:cubicBezTo>
                    <a:pt x="0" y="33560"/>
                    <a:pt x="33560" y="0"/>
                    <a:pt x="74959" y="0"/>
                  </a:cubicBezTo>
                  <a:lnTo>
                    <a:pt x="834314" y="0"/>
                  </a:lnTo>
                  <a:cubicBezTo>
                    <a:pt x="875713" y="0"/>
                    <a:pt x="909273" y="33560"/>
                    <a:pt x="909273" y="74959"/>
                  </a:cubicBezTo>
                  <a:lnTo>
                    <a:pt x="909273" y="674631"/>
                  </a:lnTo>
                  <a:cubicBezTo>
                    <a:pt x="909273" y="716030"/>
                    <a:pt x="875713" y="749590"/>
                    <a:pt x="834314" y="749590"/>
                  </a:cubicBezTo>
                  <a:lnTo>
                    <a:pt x="74959" y="749590"/>
                  </a:lnTo>
                  <a:cubicBezTo>
                    <a:pt x="33560" y="749590"/>
                    <a:pt x="0" y="716030"/>
                    <a:pt x="0" y="674631"/>
                  </a:cubicBezTo>
                  <a:lnTo>
                    <a:pt x="0" y="74959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5374"/>
                <a:satOff val="-1725"/>
                <a:lumOff val="1100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005" tIns="34655" rIns="41005" bIns="3465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Inspektimit për Transport rrugor</a:t>
              </a:r>
              <a:endParaRPr lang="sq-AL" sz="1000" b="1" kern="1200" noProof="0" dirty="0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3221069" y="4284271"/>
              <a:ext cx="91440" cy="28948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894849"/>
                  </a:lnTo>
                  <a:lnTo>
                    <a:pt x="130701" y="2894849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Freeform 53"/>
            <p:cNvSpPr/>
            <p:nvPr/>
          </p:nvSpPr>
          <p:spPr>
            <a:xfrm>
              <a:off x="3351770" y="6914307"/>
              <a:ext cx="908826" cy="529628"/>
            </a:xfrm>
            <a:custGeom>
              <a:avLst/>
              <a:gdLst>
                <a:gd name="connsiteX0" fmla="*/ 0 w 908826"/>
                <a:gd name="connsiteY0" fmla="*/ 52963 h 529628"/>
                <a:gd name="connsiteX1" fmla="*/ 52963 w 908826"/>
                <a:gd name="connsiteY1" fmla="*/ 0 h 529628"/>
                <a:gd name="connsiteX2" fmla="*/ 855863 w 908826"/>
                <a:gd name="connsiteY2" fmla="*/ 0 h 529628"/>
                <a:gd name="connsiteX3" fmla="*/ 908826 w 908826"/>
                <a:gd name="connsiteY3" fmla="*/ 52963 h 529628"/>
                <a:gd name="connsiteX4" fmla="*/ 908826 w 908826"/>
                <a:gd name="connsiteY4" fmla="*/ 476665 h 529628"/>
                <a:gd name="connsiteX5" fmla="*/ 855863 w 908826"/>
                <a:gd name="connsiteY5" fmla="*/ 529628 h 529628"/>
                <a:gd name="connsiteX6" fmla="*/ 52963 w 908826"/>
                <a:gd name="connsiteY6" fmla="*/ 529628 h 529628"/>
                <a:gd name="connsiteX7" fmla="*/ 0 w 908826"/>
                <a:gd name="connsiteY7" fmla="*/ 476665 h 529628"/>
                <a:gd name="connsiteX8" fmla="*/ 0 w 908826"/>
                <a:gd name="connsiteY8" fmla="*/ 52963 h 52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8826" h="529628">
                  <a:moveTo>
                    <a:pt x="0" y="52963"/>
                  </a:moveTo>
                  <a:cubicBezTo>
                    <a:pt x="0" y="23712"/>
                    <a:pt x="23712" y="0"/>
                    <a:pt x="52963" y="0"/>
                  </a:cubicBezTo>
                  <a:lnTo>
                    <a:pt x="855863" y="0"/>
                  </a:lnTo>
                  <a:cubicBezTo>
                    <a:pt x="885114" y="0"/>
                    <a:pt x="908826" y="23712"/>
                    <a:pt x="908826" y="52963"/>
                  </a:cubicBezTo>
                  <a:lnTo>
                    <a:pt x="908826" y="476665"/>
                  </a:lnTo>
                  <a:cubicBezTo>
                    <a:pt x="908826" y="505916"/>
                    <a:pt x="885114" y="529628"/>
                    <a:pt x="855863" y="529628"/>
                  </a:cubicBezTo>
                  <a:lnTo>
                    <a:pt x="52963" y="529628"/>
                  </a:lnTo>
                  <a:cubicBezTo>
                    <a:pt x="23712" y="529628"/>
                    <a:pt x="0" y="505916"/>
                    <a:pt x="0" y="476665"/>
                  </a:cubicBezTo>
                  <a:lnTo>
                    <a:pt x="0" y="52963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7082"/>
                <a:satOff val="-1916"/>
                <a:lumOff val="1222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562" tIns="28212" rIns="34562" bIns="28212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Inspektimit për Auto Shkolla</a:t>
              </a:r>
              <a:endParaRPr lang="sq-AL" sz="1000" b="1" kern="1200" noProof="0" dirty="0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245629" y="3681264"/>
              <a:ext cx="928249" cy="585969"/>
            </a:xfrm>
            <a:custGeom>
              <a:avLst/>
              <a:gdLst>
                <a:gd name="connsiteX0" fmla="*/ 0 w 928249"/>
                <a:gd name="connsiteY0" fmla="*/ 58597 h 585969"/>
                <a:gd name="connsiteX1" fmla="*/ 58597 w 928249"/>
                <a:gd name="connsiteY1" fmla="*/ 0 h 585969"/>
                <a:gd name="connsiteX2" fmla="*/ 869652 w 928249"/>
                <a:gd name="connsiteY2" fmla="*/ 0 h 585969"/>
                <a:gd name="connsiteX3" fmla="*/ 928249 w 928249"/>
                <a:gd name="connsiteY3" fmla="*/ 58597 h 585969"/>
                <a:gd name="connsiteX4" fmla="*/ 928249 w 928249"/>
                <a:gd name="connsiteY4" fmla="*/ 527372 h 585969"/>
                <a:gd name="connsiteX5" fmla="*/ 869652 w 928249"/>
                <a:gd name="connsiteY5" fmla="*/ 585969 h 585969"/>
                <a:gd name="connsiteX6" fmla="*/ 58597 w 928249"/>
                <a:gd name="connsiteY6" fmla="*/ 585969 h 585969"/>
                <a:gd name="connsiteX7" fmla="*/ 0 w 928249"/>
                <a:gd name="connsiteY7" fmla="*/ 527372 h 585969"/>
                <a:gd name="connsiteX8" fmla="*/ 0 w 928249"/>
                <a:gd name="connsiteY8" fmla="*/ 58597 h 585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249" h="585969">
                  <a:moveTo>
                    <a:pt x="0" y="58597"/>
                  </a:moveTo>
                  <a:cubicBezTo>
                    <a:pt x="0" y="26235"/>
                    <a:pt x="26235" y="0"/>
                    <a:pt x="58597" y="0"/>
                  </a:cubicBezTo>
                  <a:lnTo>
                    <a:pt x="869652" y="0"/>
                  </a:lnTo>
                  <a:cubicBezTo>
                    <a:pt x="902014" y="0"/>
                    <a:pt x="928249" y="26235"/>
                    <a:pt x="928249" y="58597"/>
                  </a:cubicBezTo>
                  <a:lnTo>
                    <a:pt x="928249" y="527372"/>
                  </a:lnTo>
                  <a:cubicBezTo>
                    <a:pt x="928249" y="559734"/>
                    <a:pt x="902014" y="585969"/>
                    <a:pt x="869652" y="585969"/>
                  </a:cubicBezTo>
                  <a:lnTo>
                    <a:pt x="58597" y="585969"/>
                  </a:lnTo>
                  <a:cubicBezTo>
                    <a:pt x="26235" y="585969"/>
                    <a:pt x="0" y="559734"/>
                    <a:pt x="0" y="527372"/>
                  </a:cubicBezTo>
                  <a:lnTo>
                    <a:pt x="0" y="5859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fillRef>
            <a:effectRef idx="2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212" tIns="29862" rIns="36212" bIns="29862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</a:t>
              </a:r>
              <a:endParaRPr lang="en-US" sz="1000" b="1" kern="1200" noProof="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 </a:t>
              </a:r>
              <a:r>
                <a:rPr lang="en-US" sz="1000" b="1" kern="1200" noProof="0" dirty="0" smtClean="0"/>
                <a:t> </a:t>
              </a:r>
              <a:r>
                <a:rPr lang="sq-AL" sz="1000" b="1" kern="1200" noProof="0" dirty="0" smtClean="0"/>
                <a:t>i</a:t>
              </a:r>
              <a:r>
                <a:rPr lang="en-US" sz="1000" b="1" kern="1200" noProof="0" dirty="0" smtClean="0"/>
                <a:t> </a:t>
              </a:r>
              <a:r>
                <a:rPr lang="sq-AL" sz="1000" b="1" kern="1200" noProof="0" dirty="0" smtClean="0"/>
                <a:t>Transportit</a:t>
              </a:r>
              <a:r>
                <a:rPr lang="en-US" sz="1000" b="1" kern="1200" noProof="0" dirty="0" smtClean="0"/>
                <a:t> </a:t>
              </a:r>
              <a:r>
                <a:rPr lang="sq-AL" sz="1000" b="1" kern="1200" noProof="0" dirty="0" smtClean="0"/>
                <a:t>Tokësor	</a:t>
              </a:r>
              <a:endParaRPr lang="sq-AL" sz="1000" b="1" kern="1200" noProof="0" dirty="0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4338454" y="4267234"/>
              <a:ext cx="92824" cy="3999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99903"/>
                  </a:lnTo>
                  <a:lnTo>
                    <a:pt x="92824" y="399903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1" name="Freeform 60"/>
            <p:cNvSpPr/>
            <p:nvPr/>
          </p:nvSpPr>
          <p:spPr>
            <a:xfrm>
              <a:off x="4431279" y="4352352"/>
              <a:ext cx="853049" cy="629570"/>
            </a:xfrm>
            <a:custGeom>
              <a:avLst/>
              <a:gdLst>
                <a:gd name="connsiteX0" fmla="*/ 0 w 853049"/>
                <a:gd name="connsiteY0" fmla="*/ 62957 h 629570"/>
                <a:gd name="connsiteX1" fmla="*/ 62957 w 853049"/>
                <a:gd name="connsiteY1" fmla="*/ 0 h 629570"/>
                <a:gd name="connsiteX2" fmla="*/ 790092 w 853049"/>
                <a:gd name="connsiteY2" fmla="*/ 0 h 629570"/>
                <a:gd name="connsiteX3" fmla="*/ 853049 w 853049"/>
                <a:gd name="connsiteY3" fmla="*/ 62957 h 629570"/>
                <a:gd name="connsiteX4" fmla="*/ 853049 w 853049"/>
                <a:gd name="connsiteY4" fmla="*/ 566613 h 629570"/>
                <a:gd name="connsiteX5" fmla="*/ 790092 w 853049"/>
                <a:gd name="connsiteY5" fmla="*/ 629570 h 629570"/>
                <a:gd name="connsiteX6" fmla="*/ 62957 w 853049"/>
                <a:gd name="connsiteY6" fmla="*/ 629570 h 629570"/>
                <a:gd name="connsiteX7" fmla="*/ 0 w 853049"/>
                <a:gd name="connsiteY7" fmla="*/ 566613 h 629570"/>
                <a:gd name="connsiteX8" fmla="*/ 0 w 853049"/>
                <a:gd name="connsiteY8" fmla="*/ 62957 h 629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3049" h="629570">
                  <a:moveTo>
                    <a:pt x="0" y="62957"/>
                  </a:moveTo>
                  <a:cubicBezTo>
                    <a:pt x="0" y="28187"/>
                    <a:pt x="28187" y="0"/>
                    <a:pt x="62957" y="0"/>
                  </a:cubicBezTo>
                  <a:lnTo>
                    <a:pt x="790092" y="0"/>
                  </a:lnTo>
                  <a:cubicBezTo>
                    <a:pt x="824862" y="0"/>
                    <a:pt x="853049" y="28187"/>
                    <a:pt x="853049" y="62957"/>
                  </a:cubicBezTo>
                  <a:lnTo>
                    <a:pt x="853049" y="566613"/>
                  </a:lnTo>
                  <a:cubicBezTo>
                    <a:pt x="853049" y="601383"/>
                    <a:pt x="824862" y="629570"/>
                    <a:pt x="790092" y="629570"/>
                  </a:cubicBezTo>
                  <a:lnTo>
                    <a:pt x="62957" y="629570"/>
                  </a:lnTo>
                  <a:cubicBezTo>
                    <a:pt x="28187" y="629570"/>
                    <a:pt x="0" y="601383"/>
                    <a:pt x="0" y="566613"/>
                  </a:cubicBezTo>
                  <a:lnTo>
                    <a:pt x="0" y="62957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18790"/>
                <a:satOff val="-2108"/>
                <a:lumOff val="1345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489" tIns="31139" rIns="37489" bIns="3113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Transportit të Mallrave</a:t>
              </a:r>
              <a:endParaRPr lang="sq-AL" sz="1000" b="1" kern="1200" noProof="0" dirty="0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338454" y="4267234"/>
              <a:ext cx="92824" cy="11514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1444"/>
                  </a:lnTo>
                  <a:lnTo>
                    <a:pt x="92824" y="1151444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5" name="Freeform 64"/>
            <p:cNvSpPr/>
            <p:nvPr/>
          </p:nvSpPr>
          <p:spPr>
            <a:xfrm>
              <a:off x="4431279" y="5067040"/>
              <a:ext cx="853049" cy="703276"/>
            </a:xfrm>
            <a:custGeom>
              <a:avLst/>
              <a:gdLst>
                <a:gd name="connsiteX0" fmla="*/ 0 w 853049"/>
                <a:gd name="connsiteY0" fmla="*/ 70328 h 703276"/>
                <a:gd name="connsiteX1" fmla="*/ 70328 w 853049"/>
                <a:gd name="connsiteY1" fmla="*/ 0 h 703276"/>
                <a:gd name="connsiteX2" fmla="*/ 782721 w 853049"/>
                <a:gd name="connsiteY2" fmla="*/ 0 h 703276"/>
                <a:gd name="connsiteX3" fmla="*/ 853049 w 853049"/>
                <a:gd name="connsiteY3" fmla="*/ 70328 h 703276"/>
                <a:gd name="connsiteX4" fmla="*/ 853049 w 853049"/>
                <a:gd name="connsiteY4" fmla="*/ 632948 h 703276"/>
                <a:gd name="connsiteX5" fmla="*/ 782721 w 853049"/>
                <a:gd name="connsiteY5" fmla="*/ 703276 h 703276"/>
                <a:gd name="connsiteX6" fmla="*/ 70328 w 853049"/>
                <a:gd name="connsiteY6" fmla="*/ 703276 h 703276"/>
                <a:gd name="connsiteX7" fmla="*/ 0 w 853049"/>
                <a:gd name="connsiteY7" fmla="*/ 632948 h 703276"/>
                <a:gd name="connsiteX8" fmla="*/ 0 w 853049"/>
                <a:gd name="connsiteY8" fmla="*/ 70328 h 703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3049" h="703276">
                  <a:moveTo>
                    <a:pt x="0" y="70328"/>
                  </a:moveTo>
                  <a:cubicBezTo>
                    <a:pt x="0" y="31487"/>
                    <a:pt x="31487" y="0"/>
                    <a:pt x="70328" y="0"/>
                  </a:cubicBezTo>
                  <a:lnTo>
                    <a:pt x="782721" y="0"/>
                  </a:lnTo>
                  <a:cubicBezTo>
                    <a:pt x="821562" y="0"/>
                    <a:pt x="853049" y="31487"/>
                    <a:pt x="853049" y="70328"/>
                  </a:cubicBezTo>
                  <a:lnTo>
                    <a:pt x="853049" y="632948"/>
                  </a:lnTo>
                  <a:cubicBezTo>
                    <a:pt x="853049" y="671789"/>
                    <a:pt x="821562" y="703276"/>
                    <a:pt x="782721" y="703276"/>
                  </a:cubicBezTo>
                  <a:lnTo>
                    <a:pt x="70328" y="703276"/>
                  </a:lnTo>
                  <a:cubicBezTo>
                    <a:pt x="31487" y="703276"/>
                    <a:pt x="0" y="671789"/>
                    <a:pt x="0" y="632948"/>
                  </a:cubicBezTo>
                  <a:lnTo>
                    <a:pt x="0" y="70328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0498"/>
                <a:satOff val="-2299"/>
                <a:lumOff val="1467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648" tIns="33298" rIns="39648" bIns="3329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I Transportit te Udhëtareve</a:t>
              </a:r>
              <a:endParaRPr lang="sq-AL" sz="1000" b="1" kern="1200" noProof="0" dirty="0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338454" y="4267234"/>
              <a:ext cx="92824" cy="215020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50201"/>
                  </a:lnTo>
                  <a:lnTo>
                    <a:pt x="92824" y="2150201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Freeform 66"/>
            <p:cNvSpPr/>
            <p:nvPr/>
          </p:nvSpPr>
          <p:spPr>
            <a:xfrm>
              <a:off x="4431279" y="5855435"/>
              <a:ext cx="949933" cy="1124001"/>
            </a:xfrm>
            <a:custGeom>
              <a:avLst/>
              <a:gdLst>
                <a:gd name="connsiteX0" fmla="*/ 0 w 949933"/>
                <a:gd name="connsiteY0" fmla="*/ 94993 h 1124001"/>
                <a:gd name="connsiteX1" fmla="*/ 94993 w 949933"/>
                <a:gd name="connsiteY1" fmla="*/ 0 h 1124001"/>
                <a:gd name="connsiteX2" fmla="*/ 854940 w 949933"/>
                <a:gd name="connsiteY2" fmla="*/ 0 h 1124001"/>
                <a:gd name="connsiteX3" fmla="*/ 949933 w 949933"/>
                <a:gd name="connsiteY3" fmla="*/ 94993 h 1124001"/>
                <a:gd name="connsiteX4" fmla="*/ 949933 w 949933"/>
                <a:gd name="connsiteY4" fmla="*/ 1029008 h 1124001"/>
                <a:gd name="connsiteX5" fmla="*/ 854940 w 949933"/>
                <a:gd name="connsiteY5" fmla="*/ 1124001 h 1124001"/>
                <a:gd name="connsiteX6" fmla="*/ 94993 w 949933"/>
                <a:gd name="connsiteY6" fmla="*/ 1124001 h 1124001"/>
                <a:gd name="connsiteX7" fmla="*/ 0 w 949933"/>
                <a:gd name="connsiteY7" fmla="*/ 1029008 h 1124001"/>
                <a:gd name="connsiteX8" fmla="*/ 0 w 949933"/>
                <a:gd name="connsiteY8" fmla="*/ 94993 h 11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9933" h="1124001">
                  <a:moveTo>
                    <a:pt x="0" y="94993"/>
                  </a:moveTo>
                  <a:cubicBezTo>
                    <a:pt x="0" y="42530"/>
                    <a:pt x="42530" y="0"/>
                    <a:pt x="94993" y="0"/>
                  </a:cubicBezTo>
                  <a:lnTo>
                    <a:pt x="854940" y="0"/>
                  </a:lnTo>
                  <a:cubicBezTo>
                    <a:pt x="907403" y="0"/>
                    <a:pt x="949933" y="42530"/>
                    <a:pt x="949933" y="94993"/>
                  </a:cubicBezTo>
                  <a:lnTo>
                    <a:pt x="949933" y="1029008"/>
                  </a:lnTo>
                  <a:cubicBezTo>
                    <a:pt x="949933" y="1081471"/>
                    <a:pt x="907403" y="1124001"/>
                    <a:pt x="854940" y="1124001"/>
                  </a:cubicBezTo>
                  <a:lnTo>
                    <a:pt x="94993" y="1124001"/>
                  </a:lnTo>
                  <a:cubicBezTo>
                    <a:pt x="42530" y="1124001"/>
                    <a:pt x="0" y="1081471"/>
                    <a:pt x="0" y="1029008"/>
                  </a:cubicBezTo>
                  <a:lnTo>
                    <a:pt x="0" y="94993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2206"/>
                <a:satOff val="-2491"/>
                <a:lumOff val="1589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873" tIns="40523" rIns="46873" bIns="4052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për Zhvillimin e </a:t>
              </a:r>
              <a:r>
                <a:rPr lang="en-US" sz="1000" b="1" kern="1200" noProof="0" dirty="0" smtClean="0"/>
                <a:t>P</a:t>
              </a:r>
              <a:r>
                <a:rPr lang="sq-AL" sz="1000" b="1" kern="1200" noProof="0" dirty="0" err="1" smtClean="0"/>
                <a:t>olitikave</a:t>
              </a:r>
              <a:r>
                <a:rPr lang="sq-AL" sz="1000" b="1" kern="1200" noProof="0" dirty="0" smtClean="0"/>
                <a:t> dhe </a:t>
              </a:r>
              <a:r>
                <a:rPr lang="sq-AL" sz="1000" b="1" kern="1200" noProof="0" dirty="0" err="1" smtClean="0"/>
                <a:t>Mardhenieve</a:t>
              </a:r>
              <a:r>
                <a:rPr lang="sq-AL" sz="1000" b="1" kern="1200" noProof="0" dirty="0" smtClean="0"/>
                <a:t> Ndërkombëtare </a:t>
              </a:r>
              <a:r>
                <a:rPr lang="en-US" sz="1000" b="1" kern="1200" noProof="0" dirty="0" smtClean="0"/>
                <a:t>n</a:t>
              </a:r>
              <a:r>
                <a:rPr lang="sq-AL" sz="1000" b="1" kern="1200" noProof="0" dirty="0" smtClean="0"/>
                <a:t>e Transportin Tokësor</a:t>
              </a:r>
              <a:endParaRPr lang="sq-AL" sz="1000" b="1" kern="1200" noProof="0" dirty="0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344115" y="3681264"/>
              <a:ext cx="850322" cy="605594"/>
            </a:xfrm>
            <a:custGeom>
              <a:avLst/>
              <a:gdLst>
                <a:gd name="connsiteX0" fmla="*/ 0 w 850322"/>
                <a:gd name="connsiteY0" fmla="*/ 60559 h 605594"/>
                <a:gd name="connsiteX1" fmla="*/ 60559 w 850322"/>
                <a:gd name="connsiteY1" fmla="*/ 0 h 605594"/>
                <a:gd name="connsiteX2" fmla="*/ 789763 w 850322"/>
                <a:gd name="connsiteY2" fmla="*/ 0 h 605594"/>
                <a:gd name="connsiteX3" fmla="*/ 850322 w 850322"/>
                <a:gd name="connsiteY3" fmla="*/ 60559 h 605594"/>
                <a:gd name="connsiteX4" fmla="*/ 850322 w 850322"/>
                <a:gd name="connsiteY4" fmla="*/ 545035 h 605594"/>
                <a:gd name="connsiteX5" fmla="*/ 789763 w 850322"/>
                <a:gd name="connsiteY5" fmla="*/ 605594 h 605594"/>
                <a:gd name="connsiteX6" fmla="*/ 60559 w 850322"/>
                <a:gd name="connsiteY6" fmla="*/ 605594 h 605594"/>
                <a:gd name="connsiteX7" fmla="*/ 0 w 850322"/>
                <a:gd name="connsiteY7" fmla="*/ 545035 h 605594"/>
                <a:gd name="connsiteX8" fmla="*/ 0 w 850322"/>
                <a:gd name="connsiteY8" fmla="*/ 60559 h 605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0322" h="605594">
                  <a:moveTo>
                    <a:pt x="0" y="60559"/>
                  </a:moveTo>
                  <a:cubicBezTo>
                    <a:pt x="0" y="27113"/>
                    <a:pt x="27113" y="0"/>
                    <a:pt x="60559" y="0"/>
                  </a:cubicBezTo>
                  <a:lnTo>
                    <a:pt x="789763" y="0"/>
                  </a:lnTo>
                  <a:cubicBezTo>
                    <a:pt x="823209" y="0"/>
                    <a:pt x="850322" y="27113"/>
                    <a:pt x="850322" y="60559"/>
                  </a:cubicBezTo>
                  <a:lnTo>
                    <a:pt x="850322" y="545035"/>
                  </a:lnTo>
                  <a:cubicBezTo>
                    <a:pt x="850322" y="578481"/>
                    <a:pt x="823209" y="605594"/>
                    <a:pt x="789763" y="605594"/>
                  </a:cubicBezTo>
                  <a:lnTo>
                    <a:pt x="60559" y="605594"/>
                  </a:lnTo>
                  <a:cubicBezTo>
                    <a:pt x="27113" y="605594"/>
                    <a:pt x="0" y="578481"/>
                    <a:pt x="0" y="545035"/>
                  </a:cubicBezTo>
                  <a:lnTo>
                    <a:pt x="0" y="6055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4947"/>
                <a:satOff val="-1677"/>
                <a:lumOff val="10700"/>
                <a:alphaOff val="0"/>
              </a:schemeClr>
            </a:fillRef>
            <a:effectRef idx="2">
              <a:schemeClr val="accent2">
                <a:shade val="80000"/>
                <a:hueOff val="-14947"/>
                <a:satOff val="-1677"/>
                <a:lumOff val="1070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787" tIns="30437" rIns="36787" bIns="3043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</a:t>
              </a:r>
              <a:r>
                <a:rPr lang="en-US" sz="1000" b="1" kern="1200" noProof="0" dirty="0" err="1" smtClean="0"/>
                <a:t>i</a:t>
              </a:r>
              <a:r>
                <a:rPr lang="en-US" sz="1000" b="1" kern="1200" noProof="0" dirty="0" smtClean="0"/>
                <a:t> A</a:t>
              </a:r>
              <a:r>
                <a:rPr lang="sq-AL" sz="1000" b="1" kern="1200" noProof="0" dirty="0" err="1" smtClean="0"/>
                <a:t>utomjeteve</a:t>
              </a:r>
              <a:endParaRPr lang="sq-AL" sz="1000" b="1" kern="1200" noProof="0" dirty="0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5383428" y="4286859"/>
              <a:ext cx="91440" cy="30320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03204"/>
                  </a:lnTo>
                  <a:lnTo>
                    <a:pt x="130752" y="303204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Freeform 69"/>
            <p:cNvSpPr/>
            <p:nvPr/>
          </p:nvSpPr>
          <p:spPr>
            <a:xfrm>
              <a:off x="5514180" y="4371977"/>
              <a:ext cx="695396" cy="436172"/>
            </a:xfrm>
            <a:custGeom>
              <a:avLst/>
              <a:gdLst>
                <a:gd name="connsiteX0" fmla="*/ 0 w 695396"/>
                <a:gd name="connsiteY0" fmla="*/ 43617 h 436172"/>
                <a:gd name="connsiteX1" fmla="*/ 43617 w 695396"/>
                <a:gd name="connsiteY1" fmla="*/ 0 h 436172"/>
                <a:gd name="connsiteX2" fmla="*/ 651779 w 695396"/>
                <a:gd name="connsiteY2" fmla="*/ 0 h 436172"/>
                <a:gd name="connsiteX3" fmla="*/ 695396 w 695396"/>
                <a:gd name="connsiteY3" fmla="*/ 43617 h 436172"/>
                <a:gd name="connsiteX4" fmla="*/ 695396 w 695396"/>
                <a:gd name="connsiteY4" fmla="*/ 392555 h 436172"/>
                <a:gd name="connsiteX5" fmla="*/ 651779 w 695396"/>
                <a:gd name="connsiteY5" fmla="*/ 436172 h 436172"/>
                <a:gd name="connsiteX6" fmla="*/ 43617 w 695396"/>
                <a:gd name="connsiteY6" fmla="*/ 436172 h 436172"/>
                <a:gd name="connsiteX7" fmla="*/ 0 w 695396"/>
                <a:gd name="connsiteY7" fmla="*/ 392555 h 436172"/>
                <a:gd name="connsiteX8" fmla="*/ 0 w 695396"/>
                <a:gd name="connsiteY8" fmla="*/ 43617 h 436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5396" h="436172">
                  <a:moveTo>
                    <a:pt x="0" y="43617"/>
                  </a:moveTo>
                  <a:cubicBezTo>
                    <a:pt x="0" y="19528"/>
                    <a:pt x="19528" y="0"/>
                    <a:pt x="43617" y="0"/>
                  </a:cubicBezTo>
                  <a:lnTo>
                    <a:pt x="651779" y="0"/>
                  </a:lnTo>
                  <a:cubicBezTo>
                    <a:pt x="675868" y="0"/>
                    <a:pt x="695396" y="19528"/>
                    <a:pt x="695396" y="43617"/>
                  </a:cubicBezTo>
                  <a:lnTo>
                    <a:pt x="695396" y="392555"/>
                  </a:lnTo>
                  <a:cubicBezTo>
                    <a:pt x="695396" y="416644"/>
                    <a:pt x="675868" y="436172"/>
                    <a:pt x="651779" y="436172"/>
                  </a:cubicBezTo>
                  <a:lnTo>
                    <a:pt x="43617" y="436172"/>
                  </a:lnTo>
                  <a:cubicBezTo>
                    <a:pt x="19528" y="436172"/>
                    <a:pt x="0" y="416644"/>
                    <a:pt x="0" y="392555"/>
                  </a:cubicBezTo>
                  <a:lnTo>
                    <a:pt x="0" y="43617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3915"/>
                <a:satOff val="-2683"/>
                <a:lumOff val="1712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825" tIns="25475" rIns="31825" bIns="2547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</a:t>
              </a:r>
              <a:r>
                <a:rPr lang="sq-AL" sz="1000" b="1" kern="1200" noProof="0" dirty="0" err="1" smtClean="0"/>
                <a:t>qeshtjeve</a:t>
              </a:r>
              <a:r>
                <a:rPr lang="sq-AL" sz="1000" b="1" kern="1200" noProof="0" dirty="0" smtClean="0"/>
                <a:t> teknike</a:t>
              </a:r>
              <a:endParaRPr lang="sq-AL" sz="1000" b="1" kern="1200" noProof="0" dirty="0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5383428" y="4286859"/>
              <a:ext cx="91440" cy="9197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919795"/>
                  </a:lnTo>
                  <a:lnTo>
                    <a:pt x="130752" y="919795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" name="Freeform 71"/>
            <p:cNvSpPr/>
            <p:nvPr/>
          </p:nvSpPr>
          <p:spPr>
            <a:xfrm>
              <a:off x="5514180" y="4893267"/>
              <a:ext cx="695396" cy="626775"/>
            </a:xfrm>
            <a:custGeom>
              <a:avLst/>
              <a:gdLst>
                <a:gd name="connsiteX0" fmla="*/ 0 w 695396"/>
                <a:gd name="connsiteY0" fmla="*/ 62678 h 626775"/>
                <a:gd name="connsiteX1" fmla="*/ 62678 w 695396"/>
                <a:gd name="connsiteY1" fmla="*/ 0 h 626775"/>
                <a:gd name="connsiteX2" fmla="*/ 632719 w 695396"/>
                <a:gd name="connsiteY2" fmla="*/ 0 h 626775"/>
                <a:gd name="connsiteX3" fmla="*/ 695397 w 695396"/>
                <a:gd name="connsiteY3" fmla="*/ 62678 h 626775"/>
                <a:gd name="connsiteX4" fmla="*/ 695396 w 695396"/>
                <a:gd name="connsiteY4" fmla="*/ 564098 h 626775"/>
                <a:gd name="connsiteX5" fmla="*/ 632718 w 695396"/>
                <a:gd name="connsiteY5" fmla="*/ 626776 h 626775"/>
                <a:gd name="connsiteX6" fmla="*/ 62678 w 695396"/>
                <a:gd name="connsiteY6" fmla="*/ 626775 h 626775"/>
                <a:gd name="connsiteX7" fmla="*/ 0 w 695396"/>
                <a:gd name="connsiteY7" fmla="*/ 564097 h 626775"/>
                <a:gd name="connsiteX8" fmla="*/ 0 w 695396"/>
                <a:gd name="connsiteY8" fmla="*/ 62678 h 62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5396" h="626775">
                  <a:moveTo>
                    <a:pt x="0" y="62678"/>
                  </a:moveTo>
                  <a:cubicBezTo>
                    <a:pt x="0" y="28062"/>
                    <a:pt x="28062" y="0"/>
                    <a:pt x="62678" y="0"/>
                  </a:cubicBezTo>
                  <a:lnTo>
                    <a:pt x="632719" y="0"/>
                  </a:lnTo>
                  <a:cubicBezTo>
                    <a:pt x="667335" y="0"/>
                    <a:pt x="695397" y="28062"/>
                    <a:pt x="695397" y="62678"/>
                  </a:cubicBezTo>
                  <a:cubicBezTo>
                    <a:pt x="695397" y="229818"/>
                    <a:pt x="695396" y="396958"/>
                    <a:pt x="695396" y="564098"/>
                  </a:cubicBezTo>
                  <a:cubicBezTo>
                    <a:pt x="695396" y="598714"/>
                    <a:pt x="667334" y="626776"/>
                    <a:pt x="632718" y="626776"/>
                  </a:cubicBezTo>
                  <a:lnTo>
                    <a:pt x="62678" y="626775"/>
                  </a:lnTo>
                  <a:cubicBezTo>
                    <a:pt x="28062" y="626775"/>
                    <a:pt x="0" y="598713"/>
                    <a:pt x="0" y="564097"/>
                  </a:cubicBezTo>
                  <a:lnTo>
                    <a:pt x="0" y="62678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5623"/>
                <a:satOff val="-2874"/>
                <a:lumOff val="1834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408" tIns="31058" rIns="37408" bIns="3105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err="1" smtClean="0"/>
                <a:t>Dvizioni</a:t>
              </a:r>
              <a:r>
                <a:rPr lang="sq-AL" sz="1000" b="1" kern="1200" noProof="0" dirty="0" smtClean="0"/>
                <a:t>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Auto Shkollave</a:t>
              </a:r>
              <a:endParaRPr lang="sq-AL" sz="1000" b="1" kern="1200" noProof="0" dirty="0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364674" y="3681264"/>
              <a:ext cx="846066" cy="608502"/>
            </a:xfrm>
            <a:custGeom>
              <a:avLst/>
              <a:gdLst>
                <a:gd name="connsiteX0" fmla="*/ 0 w 846066"/>
                <a:gd name="connsiteY0" fmla="*/ 60850 h 608502"/>
                <a:gd name="connsiteX1" fmla="*/ 60850 w 846066"/>
                <a:gd name="connsiteY1" fmla="*/ 0 h 608502"/>
                <a:gd name="connsiteX2" fmla="*/ 785216 w 846066"/>
                <a:gd name="connsiteY2" fmla="*/ 0 h 608502"/>
                <a:gd name="connsiteX3" fmla="*/ 846066 w 846066"/>
                <a:gd name="connsiteY3" fmla="*/ 60850 h 608502"/>
                <a:gd name="connsiteX4" fmla="*/ 846066 w 846066"/>
                <a:gd name="connsiteY4" fmla="*/ 547652 h 608502"/>
                <a:gd name="connsiteX5" fmla="*/ 785216 w 846066"/>
                <a:gd name="connsiteY5" fmla="*/ 608502 h 608502"/>
                <a:gd name="connsiteX6" fmla="*/ 60850 w 846066"/>
                <a:gd name="connsiteY6" fmla="*/ 608502 h 608502"/>
                <a:gd name="connsiteX7" fmla="*/ 0 w 846066"/>
                <a:gd name="connsiteY7" fmla="*/ 547652 h 608502"/>
                <a:gd name="connsiteX8" fmla="*/ 0 w 846066"/>
                <a:gd name="connsiteY8" fmla="*/ 60850 h 60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6066" h="608502">
                  <a:moveTo>
                    <a:pt x="0" y="60850"/>
                  </a:moveTo>
                  <a:cubicBezTo>
                    <a:pt x="0" y="27243"/>
                    <a:pt x="27243" y="0"/>
                    <a:pt x="60850" y="0"/>
                  </a:cubicBezTo>
                  <a:lnTo>
                    <a:pt x="785216" y="0"/>
                  </a:lnTo>
                  <a:cubicBezTo>
                    <a:pt x="818823" y="0"/>
                    <a:pt x="846066" y="27243"/>
                    <a:pt x="846066" y="60850"/>
                  </a:cubicBezTo>
                  <a:lnTo>
                    <a:pt x="846066" y="547652"/>
                  </a:lnTo>
                  <a:cubicBezTo>
                    <a:pt x="846066" y="581259"/>
                    <a:pt x="818823" y="608502"/>
                    <a:pt x="785216" y="608502"/>
                  </a:cubicBezTo>
                  <a:lnTo>
                    <a:pt x="60850" y="608502"/>
                  </a:lnTo>
                  <a:cubicBezTo>
                    <a:pt x="27243" y="608502"/>
                    <a:pt x="0" y="581259"/>
                    <a:pt x="0" y="547652"/>
                  </a:cubicBezTo>
                  <a:lnTo>
                    <a:pt x="0" y="6085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fillRef>
            <a:effectRef idx="2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72" tIns="30522" rIns="36872" bIns="30522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për </a:t>
              </a:r>
              <a:r>
                <a:rPr lang="en-US" sz="1000" b="1" kern="1200" noProof="0" dirty="0" smtClean="0"/>
                <a:t>Patent </a:t>
              </a:r>
              <a:r>
                <a:rPr lang="sq-AL" sz="1000" b="1" kern="1200" noProof="0" dirty="0" smtClean="0"/>
                <a:t>Shofer</a:t>
              </a:r>
              <a:endParaRPr lang="sq-AL" sz="1000" b="1" kern="1200" noProof="0" dirty="0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6403561" y="4289766"/>
              <a:ext cx="91440" cy="37737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77370"/>
                  </a:lnTo>
                  <a:lnTo>
                    <a:pt x="130326" y="377370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5" name="Freeform 74"/>
            <p:cNvSpPr/>
            <p:nvPr/>
          </p:nvSpPr>
          <p:spPr>
            <a:xfrm>
              <a:off x="6533887" y="4374884"/>
              <a:ext cx="726742" cy="584505"/>
            </a:xfrm>
            <a:custGeom>
              <a:avLst/>
              <a:gdLst>
                <a:gd name="connsiteX0" fmla="*/ 0 w 726742"/>
                <a:gd name="connsiteY0" fmla="*/ 58451 h 584505"/>
                <a:gd name="connsiteX1" fmla="*/ 58451 w 726742"/>
                <a:gd name="connsiteY1" fmla="*/ 0 h 584505"/>
                <a:gd name="connsiteX2" fmla="*/ 668292 w 726742"/>
                <a:gd name="connsiteY2" fmla="*/ 0 h 584505"/>
                <a:gd name="connsiteX3" fmla="*/ 726743 w 726742"/>
                <a:gd name="connsiteY3" fmla="*/ 58451 h 584505"/>
                <a:gd name="connsiteX4" fmla="*/ 726742 w 726742"/>
                <a:gd name="connsiteY4" fmla="*/ 526055 h 584505"/>
                <a:gd name="connsiteX5" fmla="*/ 668291 w 726742"/>
                <a:gd name="connsiteY5" fmla="*/ 584506 h 584505"/>
                <a:gd name="connsiteX6" fmla="*/ 58451 w 726742"/>
                <a:gd name="connsiteY6" fmla="*/ 584505 h 584505"/>
                <a:gd name="connsiteX7" fmla="*/ 0 w 726742"/>
                <a:gd name="connsiteY7" fmla="*/ 526054 h 584505"/>
                <a:gd name="connsiteX8" fmla="*/ 0 w 726742"/>
                <a:gd name="connsiteY8" fmla="*/ 58451 h 584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6742" h="584505">
                  <a:moveTo>
                    <a:pt x="0" y="58451"/>
                  </a:moveTo>
                  <a:cubicBezTo>
                    <a:pt x="0" y="26169"/>
                    <a:pt x="26169" y="0"/>
                    <a:pt x="58451" y="0"/>
                  </a:cubicBezTo>
                  <a:lnTo>
                    <a:pt x="668292" y="0"/>
                  </a:lnTo>
                  <a:cubicBezTo>
                    <a:pt x="700574" y="0"/>
                    <a:pt x="726743" y="26169"/>
                    <a:pt x="726743" y="58451"/>
                  </a:cubicBezTo>
                  <a:cubicBezTo>
                    <a:pt x="726743" y="214319"/>
                    <a:pt x="726742" y="370187"/>
                    <a:pt x="726742" y="526055"/>
                  </a:cubicBezTo>
                  <a:cubicBezTo>
                    <a:pt x="726742" y="558337"/>
                    <a:pt x="700573" y="584506"/>
                    <a:pt x="668291" y="584506"/>
                  </a:cubicBezTo>
                  <a:lnTo>
                    <a:pt x="58451" y="584505"/>
                  </a:lnTo>
                  <a:cubicBezTo>
                    <a:pt x="26169" y="584505"/>
                    <a:pt x="0" y="558336"/>
                    <a:pt x="0" y="526054"/>
                  </a:cubicBezTo>
                  <a:lnTo>
                    <a:pt x="0" y="58451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7331"/>
                <a:satOff val="-3066"/>
                <a:lumOff val="1956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170" tIns="29820" rIns="36170" bIns="2982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smtClean="0"/>
                <a:t>p</a:t>
              </a:r>
              <a:r>
                <a:rPr lang="sq-AL" sz="1000" b="1" kern="1200" noProof="0" dirty="0" err="1" smtClean="0"/>
                <a:t>ër</a:t>
              </a:r>
              <a:r>
                <a:rPr lang="sq-AL" sz="1000" b="1" kern="1200" noProof="0" dirty="0" smtClean="0"/>
                <a:t> Patentë </a:t>
              </a:r>
              <a:r>
                <a:rPr lang="en-US" sz="1000" b="1" kern="1200" noProof="0" dirty="0" smtClean="0"/>
                <a:t>S</a:t>
              </a:r>
              <a:r>
                <a:rPr lang="sq-AL" sz="1000" b="1" kern="1200" noProof="0" dirty="0" err="1" smtClean="0"/>
                <a:t>hofer</a:t>
              </a:r>
              <a:endParaRPr lang="sq-AL" sz="1000" b="1" kern="1200" noProof="0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6403561" y="4289766"/>
              <a:ext cx="91440" cy="94880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948804"/>
                  </a:lnTo>
                  <a:lnTo>
                    <a:pt x="130326" y="948804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7" name="Freeform 76"/>
            <p:cNvSpPr/>
            <p:nvPr/>
          </p:nvSpPr>
          <p:spPr>
            <a:xfrm>
              <a:off x="6533887" y="5044508"/>
              <a:ext cx="719398" cy="388124"/>
            </a:xfrm>
            <a:custGeom>
              <a:avLst/>
              <a:gdLst>
                <a:gd name="connsiteX0" fmla="*/ 0 w 719398"/>
                <a:gd name="connsiteY0" fmla="*/ 38812 h 388124"/>
                <a:gd name="connsiteX1" fmla="*/ 38812 w 719398"/>
                <a:gd name="connsiteY1" fmla="*/ 0 h 388124"/>
                <a:gd name="connsiteX2" fmla="*/ 680586 w 719398"/>
                <a:gd name="connsiteY2" fmla="*/ 0 h 388124"/>
                <a:gd name="connsiteX3" fmla="*/ 719398 w 719398"/>
                <a:gd name="connsiteY3" fmla="*/ 38812 h 388124"/>
                <a:gd name="connsiteX4" fmla="*/ 719398 w 719398"/>
                <a:gd name="connsiteY4" fmla="*/ 349312 h 388124"/>
                <a:gd name="connsiteX5" fmla="*/ 680586 w 719398"/>
                <a:gd name="connsiteY5" fmla="*/ 388124 h 388124"/>
                <a:gd name="connsiteX6" fmla="*/ 38812 w 719398"/>
                <a:gd name="connsiteY6" fmla="*/ 388124 h 388124"/>
                <a:gd name="connsiteX7" fmla="*/ 0 w 719398"/>
                <a:gd name="connsiteY7" fmla="*/ 349312 h 388124"/>
                <a:gd name="connsiteX8" fmla="*/ 0 w 719398"/>
                <a:gd name="connsiteY8" fmla="*/ 38812 h 38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9398" h="388124">
                  <a:moveTo>
                    <a:pt x="0" y="38812"/>
                  </a:moveTo>
                  <a:cubicBezTo>
                    <a:pt x="0" y="17377"/>
                    <a:pt x="17377" y="0"/>
                    <a:pt x="38812" y="0"/>
                  </a:cubicBezTo>
                  <a:lnTo>
                    <a:pt x="680586" y="0"/>
                  </a:lnTo>
                  <a:cubicBezTo>
                    <a:pt x="702021" y="0"/>
                    <a:pt x="719398" y="17377"/>
                    <a:pt x="719398" y="38812"/>
                  </a:cubicBezTo>
                  <a:lnTo>
                    <a:pt x="719398" y="349312"/>
                  </a:lnTo>
                  <a:cubicBezTo>
                    <a:pt x="719398" y="370747"/>
                    <a:pt x="702021" y="388124"/>
                    <a:pt x="680586" y="388124"/>
                  </a:cubicBezTo>
                  <a:lnTo>
                    <a:pt x="38812" y="388124"/>
                  </a:lnTo>
                  <a:cubicBezTo>
                    <a:pt x="17377" y="388124"/>
                    <a:pt x="0" y="370747"/>
                    <a:pt x="0" y="349312"/>
                  </a:cubicBezTo>
                  <a:lnTo>
                    <a:pt x="0" y="38812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29039"/>
                <a:satOff val="-3258"/>
                <a:lumOff val="2078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18" tIns="24068" rIns="30418" bIns="2406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smtClean="0"/>
                <a:t>Divizioni për Pyetës</a:t>
              </a:r>
              <a:endParaRPr lang="sq-AL" sz="1000" b="1" kern="1200" noProof="0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7380977" y="3681264"/>
              <a:ext cx="931879" cy="622264"/>
            </a:xfrm>
            <a:custGeom>
              <a:avLst/>
              <a:gdLst>
                <a:gd name="connsiteX0" fmla="*/ 0 w 931879"/>
                <a:gd name="connsiteY0" fmla="*/ 62226 h 622264"/>
                <a:gd name="connsiteX1" fmla="*/ 62226 w 931879"/>
                <a:gd name="connsiteY1" fmla="*/ 0 h 622264"/>
                <a:gd name="connsiteX2" fmla="*/ 869653 w 931879"/>
                <a:gd name="connsiteY2" fmla="*/ 0 h 622264"/>
                <a:gd name="connsiteX3" fmla="*/ 931879 w 931879"/>
                <a:gd name="connsiteY3" fmla="*/ 62226 h 622264"/>
                <a:gd name="connsiteX4" fmla="*/ 931879 w 931879"/>
                <a:gd name="connsiteY4" fmla="*/ 560038 h 622264"/>
                <a:gd name="connsiteX5" fmla="*/ 869653 w 931879"/>
                <a:gd name="connsiteY5" fmla="*/ 622264 h 622264"/>
                <a:gd name="connsiteX6" fmla="*/ 62226 w 931879"/>
                <a:gd name="connsiteY6" fmla="*/ 622264 h 622264"/>
                <a:gd name="connsiteX7" fmla="*/ 0 w 931879"/>
                <a:gd name="connsiteY7" fmla="*/ 560038 h 622264"/>
                <a:gd name="connsiteX8" fmla="*/ 0 w 931879"/>
                <a:gd name="connsiteY8" fmla="*/ 62226 h 62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1879" h="622264">
                  <a:moveTo>
                    <a:pt x="0" y="62226"/>
                  </a:moveTo>
                  <a:cubicBezTo>
                    <a:pt x="0" y="27860"/>
                    <a:pt x="27860" y="0"/>
                    <a:pt x="62226" y="0"/>
                  </a:cubicBezTo>
                  <a:lnTo>
                    <a:pt x="869653" y="0"/>
                  </a:lnTo>
                  <a:cubicBezTo>
                    <a:pt x="904019" y="0"/>
                    <a:pt x="931879" y="27860"/>
                    <a:pt x="931879" y="62226"/>
                  </a:cubicBezTo>
                  <a:lnTo>
                    <a:pt x="931879" y="560038"/>
                  </a:lnTo>
                  <a:cubicBezTo>
                    <a:pt x="931879" y="594404"/>
                    <a:pt x="904019" y="622264"/>
                    <a:pt x="869653" y="622264"/>
                  </a:cubicBezTo>
                  <a:lnTo>
                    <a:pt x="62226" y="622264"/>
                  </a:lnTo>
                  <a:cubicBezTo>
                    <a:pt x="27860" y="622264"/>
                    <a:pt x="0" y="594404"/>
                    <a:pt x="0" y="560038"/>
                  </a:cubicBezTo>
                  <a:lnTo>
                    <a:pt x="0" y="6222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20925"/>
                <a:satOff val="-2347"/>
                <a:lumOff val="14980"/>
                <a:alphaOff val="0"/>
              </a:schemeClr>
            </a:fillRef>
            <a:effectRef idx="2">
              <a:schemeClr val="accent2">
                <a:shade val="80000"/>
                <a:hueOff val="-20925"/>
                <a:satOff val="-2347"/>
                <a:lumOff val="1498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275" tIns="30925" rIns="37275" bIns="30925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p</a:t>
              </a:r>
              <a:r>
                <a:rPr lang="en-US" sz="1000" b="1" kern="1200" noProof="0" dirty="0" smtClean="0"/>
                <a:t>ë</a:t>
              </a:r>
              <a:r>
                <a:rPr lang="sq-AL" sz="1000" b="1" kern="1200" noProof="0" dirty="0" smtClean="0"/>
                <a:t>r Integrime </a:t>
              </a:r>
              <a:r>
                <a:rPr lang="en-US" sz="1000" b="1" kern="1200" noProof="0" dirty="0" smtClean="0"/>
                <a:t> </a:t>
              </a:r>
              <a:r>
                <a:rPr lang="en-US" sz="1000" b="1" kern="1200" noProof="0" dirty="0" err="1" smtClean="0"/>
                <a:t>dhe</a:t>
              </a:r>
              <a:r>
                <a:rPr lang="en-US" sz="1000" b="1" kern="1200" noProof="0" dirty="0" smtClean="0"/>
                <a:t> K</a:t>
              </a:r>
              <a:r>
                <a:rPr lang="sq-AL" sz="1000" b="1" kern="1200" noProof="0" dirty="0" err="1" smtClean="0"/>
                <a:t>oordinim</a:t>
              </a:r>
              <a:r>
                <a:rPr lang="en-US" sz="1000" b="1" kern="1200" noProof="0" dirty="0" smtClean="0"/>
                <a:t> </a:t>
              </a:r>
              <a:r>
                <a:rPr lang="sq-AL" sz="1000" b="1" kern="1200" noProof="0" dirty="0" smtClean="0"/>
                <a:t>te</a:t>
              </a:r>
              <a:r>
                <a:rPr lang="en-US" sz="1000" b="1" kern="1200" noProof="0" dirty="0" smtClean="0"/>
                <a:t> P</a:t>
              </a:r>
              <a:r>
                <a:rPr lang="sq-AL" sz="1000" b="1" kern="1200" noProof="0" dirty="0" err="1" smtClean="0"/>
                <a:t>olitikave</a:t>
              </a:r>
              <a:endParaRPr lang="sq-AL" sz="1000" b="1" kern="1200" noProof="0" dirty="0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474165" y="4303528"/>
              <a:ext cx="93187" cy="3636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63609"/>
                  </a:lnTo>
                  <a:lnTo>
                    <a:pt x="93187" y="363609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0" name="Freeform 79"/>
            <p:cNvSpPr/>
            <p:nvPr/>
          </p:nvSpPr>
          <p:spPr>
            <a:xfrm>
              <a:off x="7567353" y="4388646"/>
              <a:ext cx="887543" cy="556981"/>
            </a:xfrm>
            <a:custGeom>
              <a:avLst/>
              <a:gdLst>
                <a:gd name="connsiteX0" fmla="*/ 0 w 887543"/>
                <a:gd name="connsiteY0" fmla="*/ 55698 h 556981"/>
                <a:gd name="connsiteX1" fmla="*/ 55698 w 887543"/>
                <a:gd name="connsiteY1" fmla="*/ 0 h 556981"/>
                <a:gd name="connsiteX2" fmla="*/ 831845 w 887543"/>
                <a:gd name="connsiteY2" fmla="*/ 0 h 556981"/>
                <a:gd name="connsiteX3" fmla="*/ 887543 w 887543"/>
                <a:gd name="connsiteY3" fmla="*/ 55698 h 556981"/>
                <a:gd name="connsiteX4" fmla="*/ 887543 w 887543"/>
                <a:gd name="connsiteY4" fmla="*/ 501283 h 556981"/>
                <a:gd name="connsiteX5" fmla="*/ 831845 w 887543"/>
                <a:gd name="connsiteY5" fmla="*/ 556981 h 556981"/>
                <a:gd name="connsiteX6" fmla="*/ 55698 w 887543"/>
                <a:gd name="connsiteY6" fmla="*/ 556981 h 556981"/>
                <a:gd name="connsiteX7" fmla="*/ 0 w 887543"/>
                <a:gd name="connsiteY7" fmla="*/ 501283 h 556981"/>
                <a:gd name="connsiteX8" fmla="*/ 0 w 887543"/>
                <a:gd name="connsiteY8" fmla="*/ 55698 h 5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543" h="556981">
                  <a:moveTo>
                    <a:pt x="0" y="55698"/>
                  </a:moveTo>
                  <a:cubicBezTo>
                    <a:pt x="0" y="24937"/>
                    <a:pt x="24937" y="0"/>
                    <a:pt x="55698" y="0"/>
                  </a:cubicBezTo>
                  <a:lnTo>
                    <a:pt x="831845" y="0"/>
                  </a:lnTo>
                  <a:cubicBezTo>
                    <a:pt x="862606" y="0"/>
                    <a:pt x="887543" y="24937"/>
                    <a:pt x="887543" y="55698"/>
                  </a:cubicBezTo>
                  <a:lnTo>
                    <a:pt x="887543" y="501283"/>
                  </a:lnTo>
                  <a:cubicBezTo>
                    <a:pt x="887543" y="532044"/>
                    <a:pt x="862606" y="556981"/>
                    <a:pt x="831845" y="556981"/>
                  </a:cubicBezTo>
                  <a:lnTo>
                    <a:pt x="55698" y="556981"/>
                  </a:lnTo>
                  <a:cubicBezTo>
                    <a:pt x="24937" y="556981"/>
                    <a:pt x="0" y="532044"/>
                    <a:pt x="0" y="501283"/>
                  </a:cubicBezTo>
                  <a:lnTo>
                    <a:pt x="0" y="55698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30747"/>
                <a:satOff val="-3449"/>
                <a:lumOff val="2201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363" tIns="29013" rIns="35363" bIns="2901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smtClean="0"/>
                <a:t>Divizioni i Integrimeve Evropiane</a:t>
              </a:r>
              <a:endParaRPr lang="sq-AL" sz="1000" b="1" kern="1200" noProof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474165" y="4303528"/>
              <a:ext cx="93187" cy="117028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70289"/>
                  </a:lnTo>
                  <a:lnTo>
                    <a:pt x="93187" y="1170289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" name="Freeform 81"/>
            <p:cNvSpPr/>
            <p:nvPr/>
          </p:nvSpPr>
          <p:spPr>
            <a:xfrm>
              <a:off x="7567353" y="5030746"/>
              <a:ext cx="857603" cy="886143"/>
            </a:xfrm>
            <a:custGeom>
              <a:avLst/>
              <a:gdLst>
                <a:gd name="connsiteX0" fmla="*/ 0 w 857603"/>
                <a:gd name="connsiteY0" fmla="*/ 85760 h 886143"/>
                <a:gd name="connsiteX1" fmla="*/ 85760 w 857603"/>
                <a:gd name="connsiteY1" fmla="*/ 0 h 886143"/>
                <a:gd name="connsiteX2" fmla="*/ 771843 w 857603"/>
                <a:gd name="connsiteY2" fmla="*/ 0 h 886143"/>
                <a:gd name="connsiteX3" fmla="*/ 857603 w 857603"/>
                <a:gd name="connsiteY3" fmla="*/ 85760 h 886143"/>
                <a:gd name="connsiteX4" fmla="*/ 857603 w 857603"/>
                <a:gd name="connsiteY4" fmla="*/ 800383 h 886143"/>
                <a:gd name="connsiteX5" fmla="*/ 771843 w 857603"/>
                <a:gd name="connsiteY5" fmla="*/ 886143 h 886143"/>
                <a:gd name="connsiteX6" fmla="*/ 85760 w 857603"/>
                <a:gd name="connsiteY6" fmla="*/ 886143 h 886143"/>
                <a:gd name="connsiteX7" fmla="*/ 0 w 857603"/>
                <a:gd name="connsiteY7" fmla="*/ 800383 h 886143"/>
                <a:gd name="connsiteX8" fmla="*/ 0 w 857603"/>
                <a:gd name="connsiteY8" fmla="*/ 85760 h 886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7603" h="886143">
                  <a:moveTo>
                    <a:pt x="0" y="85760"/>
                  </a:moveTo>
                  <a:cubicBezTo>
                    <a:pt x="0" y="38396"/>
                    <a:pt x="38396" y="0"/>
                    <a:pt x="85760" y="0"/>
                  </a:cubicBezTo>
                  <a:lnTo>
                    <a:pt x="771843" y="0"/>
                  </a:lnTo>
                  <a:cubicBezTo>
                    <a:pt x="819207" y="0"/>
                    <a:pt x="857603" y="38396"/>
                    <a:pt x="857603" y="85760"/>
                  </a:cubicBezTo>
                  <a:lnTo>
                    <a:pt x="857603" y="800383"/>
                  </a:lnTo>
                  <a:cubicBezTo>
                    <a:pt x="857603" y="847747"/>
                    <a:pt x="819207" y="886143"/>
                    <a:pt x="771843" y="886143"/>
                  </a:cubicBezTo>
                  <a:lnTo>
                    <a:pt x="85760" y="886143"/>
                  </a:lnTo>
                  <a:cubicBezTo>
                    <a:pt x="38396" y="886143"/>
                    <a:pt x="0" y="847747"/>
                    <a:pt x="0" y="800383"/>
                  </a:cubicBezTo>
                  <a:lnTo>
                    <a:pt x="0" y="85760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32456"/>
                <a:satOff val="-3641"/>
                <a:lumOff val="2323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168" tIns="37818" rIns="44168" bIns="37818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sq-AL" sz="1000" b="1" kern="1200" noProof="0" dirty="0" smtClean="0"/>
                <a:t>për </a:t>
              </a:r>
              <a:r>
                <a:rPr lang="en-US" sz="1000" b="1" kern="1200" noProof="0" dirty="0" smtClean="0"/>
                <a:t>K</a:t>
              </a:r>
              <a:r>
                <a:rPr lang="sq-AL" sz="1000" b="1" kern="1200" noProof="0" dirty="0" err="1" smtClean="0"/>
                <a:t>oordinim</a:t>
              </a:r>
              <a:r>
                <a:rPr lang="sq-AL" sz="1000" b="1" kern="1200" noProof="0" dirty="0" smtClean="0"/>
                <a:t> të Politikave dhe Planifikim të Transportit</a:t>
              </a:r>
              <a:endParaRPr lang="sq-AL" sz="1000" b="1" kern="1200" noProof="0" dirty="0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8483092" y="3681264"/>
              <a:ext cx="836989" cy="621634"/>
            </a:xfrm>
            <a:custGeom>
              <a:avLst/>
              <a:gdLst>
                <a:gd name="connsiteX0" fmla="*/ 0 w 836989"/>
                <a:gd name="connsiteY0" fmla="*/ 62163 h 621634"/>
                <a:gd name="connsiteX1" fmla="*/ 62163 w 836989"/>
                <a:gd name="connsiteY1" fmla="*/ 0 h 621634"/>
                <a:gd name="connsiteX2" fmla="*/ 774826 w 836989"/>
                <a:gd name="connsiteY2" fmla="*/ 0 h 621634"/>
                <a:gd name="connsiteX3" fmla="*/ 836989 w 836989"/>
                <a:gd name="connsiteY3" fmla="*/ 62163 h 621634"/>
                <a:gd name="connsiteX4" fmla="*/ 836989 w 836989"/>
                <a:gd name="connsiteY4" fmla="*/ 559471 h 621634"/>
                <a:gd name="connsiteX5" fmla="*/ 774826 w 836989"/>
                <a:gd name="connsiteY5" fmla="*/ 621634 h 621634"/>
                <a:gd name="connsiteX6" fmla="*/ 62163 w 836989"/>
                <a:gd name="connsiteY6" fmla="*/ 621634 h 621634"/>
                <a:gd name="connsiteX7" fmla="*/ 0 w 836989"/>
                <a:gd name="connsiteY7" fmla="*/ 559471 h 621634"/>
                <a:gd name="connsiteX8" fmla="*/ 0 w 836989"/>
                <a:gd name="connsiteY8" fmla="*/ 62163 h 621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6989" h="621634">
                  <a:moveTo>
                    <a:pt x="0" y="62163"/>
                  </a:moveTo>
                  <a:cubicBezTo>
                    <a:pt x="0" y="27831"/>
                    <a:pt x="27831" y="0"/>
                    <a:pt x="62163" y="0"/>
                  </a:cubicBezTo>
                  <a:lnTo>
                    <a:pt x="774826" y="0"/>
                  </a:lnTo>
                  <a:cubicBezTo>
                    <a:pt x="809158" y="0"/>
                    <a:pt x="836989" y="27831"/>
                    <a:pt x="836989" y="62163"/>
                  </a:cubicBezTo>
                  <a:lnTo>
                    <a:pt x="836989" y="559471"/>
                  </a:lnTo>
                  <a:cubicBezTo>
                    <a:pt x="836989" y="593803"/>
                    <a:pt x="809158" y="621634"/>
                    <a:pt x="774826" y="621634"/>
                  </a:cubicBezTo>
                  <a:lnTo>
                    <a:pt x="62163" y="621634"/>
                  </a:lnTo>
                  <a:cubicBezTo>
                    <a:pt x="27831" y="621634"/>
                    <a:pt x="0" y="593803"/>
                    <a:pt x="0" y="559471"/>
                  </a:cubicBezTo>
                  <a:lnTo>
                    <a:pt x="0" y="621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23915"/>
                <a:satOff val="-2683"/>
                <a:lumOff val="17120"/>
                <a:alphaOff val="0"/>
              </a:schemeClr>
            </a:fillRef>
            <a:effectRef idx="2">
              <a:schemeClr val="accent2">
                <a:shade val="80000"/>
                <a:hueOff val="-23915"/>
                <a:satOff val="-2683"/>
                <a:lumOff val="17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257" tIns="30907" rIns="37257" bIns="3090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Departamenti </a:t>
              </a:r>
              <a:r>
                <a:rPr lang="en-US" sz="1000" b="1" kern="1200" noProof="0" dirty="0" err="1" smtClean="0"/>
                <a:t>i</a:t>
              </a:r>
              <a:r>
                <a:rPr lang="en-US" sz="1000" b="1" kern="1200" noProof="0" dirty="0" smtClean="0"/>
                <a:t> </a:t>
              </a:r>
              <a:r>
                <a:rPr lang="sq-AL" sz="1000" b="1" kern="1200" noProof="0" dirty="0" smtClean="0"/>
                <a:t>Aviacionit</a:t>
              </a:r>
              <a:r>
                <a:rPr lang="en-US" sz="1000" b="1" kern="1200" noProof="0" dirty="0" smtClean="0"/>
                <a:t> Civil</a:t>
              </a:r>
              <a:endParaRPr lang="sq-AL" sz="1000" b="1" kern="1200" noProof="0" dirty="0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8521071" y="4302898"/>
              <a:ext cx="91440" cy="4719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71909"/>
                  </a:lnTo>
                  <a:lnTo>
                    <a:pt x="129418" y="471909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Freeform 85"/>
            <p:cNvSpPr/>
            <p:nvPr/>
          </p:nvSpPr>
          <p:spPr>
            <a:xfrm>
              <a:off x="8650490" y="4388016"/>
              <a:ext cx="809675" cy="773583"/>
            </a:xfrm>
            <a:custGeom>
              <a:avLst/>
              <a:gdLst>
                <a:gd name="connsiteX0" fmla="*/ 0 w 809675"/>
                <a:gd name="connsiteY0" fmla="*/ 77358 h 773583"/>
                <a:gd name="connsiteX1" fmla="*/ 77358 w 809675"/>
                <a:gd name="connsiteY1" fmla="*/ 0 h 773583"/>
                <a:gd name="connsiteX2" fmla="*/ 732317 w 809675"/>
                <a:gd name="connsiteY2" fmla="*/ 0 h 773583"/>
                <a:gd name="connsiteX3" fmla="*/ 809675 w 809675"/>
                <a:gd name="connsiteY3" fmla="*/ 77358 h 773583"/>
                <a:gd name="connsiteX4" fmla="*/ 809675 w 809675"/>
                <a:gd name="connsiteY4" fmla="*/ 696225 h 773583"/>
                <a:gd name="connsiteX5" fmla="*/ 732317 w 809675"/>
                <a:gd name="connsiteY5" fmla="*/ 773583 h 773583"/>
                <a:gd name="connsiteX6" fmla="*/ 77358 w 809675"/>
                <a:gd name="connsiteY6" fmla="*/ 773583 h 773583"/>
                <a:gd name="connsiteX7" fmla="*/ 0 w 809675"/>
                <a:gd name="connsiteY7" fmla="*/ 696225 h 773583"/>
                <a:gd name="connsiteX8" fmla="*/ 0 w 809675"/>
                <a:gd name="connsiteY8" fmla="*/ 77358 h 773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9675" h="773583">
                  <a:moveTo>
                    <a:pt x="0" y="77358"/>
                  </a:moveTo>
                  <a:cubicBezTo>
                    <a:pt x="0" y="34634"/>
                    <a:pt x="34634" y="0"/>
                    <a:pt x="77358" y="0"/>
                  </a:cubicBezTo>
                  <a:lnTo>
                    <a:pt x="732317" y="0"/>
                  </a:lnTo>
                  <a:cubicBezTo>
                    <a:pt x="775041" y="0"/>
                    <a:pt x="809675" y="34634"/>
                    <a:pt x="809675" y="77358"/>
                  </a:cubicBezTo>
                  <a:lnTo>
                    <a:pt x="809675" y="696225"/>
                  </a:lnTo>
                  <a:cubicBezTo>
                    <a:pt x="809675" y="738949"/>
                    <a:pt x="775041" y="773583"/>
                    <a:pt x="732317" y="773583"/>
                  </a:cubicBezTo>
                  <a:lnTo>
                    <a:pt x="77358" y="773583"/>
                  </a:lnTo>
                  <a:cubicBezTo>
                    <a:pt x="34634" y="773583"/>
                    <a:pt x="0" y="738949"/>
                    <a:pt x="0" y="696225"/>
                  </a:cubicBezTo>
                  <a:lnTo>
                    <a:pt x="0" y="77358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34164"/>
                <a:satOff val="-3832"/>
                <a:lumOff val="2445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707" tIns="35357" rIns="41707" bIns="3535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Licencimeve dhe Rregullimit Ekonomik</a:t>
              </a:r>
              <a:endParaRPr lang="sq-AL" sz="1000" b="1" kern="1200" noProof="0" dirty="0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521071" y="4302898"/>
              <a:ext cx="91440" cy="116948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169481"/>
                  </a:lnTo>
                  <a:lnTo>
                    <a:pt x="129418" y="1169481"/>
                  </a:lnTo>
                </a:path>
              </a:pathLst>
            </a:custGeom>
            <a:noFill/>
          </p:spPr>
          <p:style>
            <a:lnRef idx="1">
              <a:schemeClr val="accent2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8" name="Freeform 87"/>
            <p:cNvSpPr/>
            <p:nvPr/>
          </p:nvSpPr>
          <p:spPr>
            <a:xfrm>
              <a:off x="8650490" y="5246718"/>
              <a:ext cx="819535" cy="451323"/>
            </a:xfrm>
            <a:custGeom>
              <a:avLst/>
              <a:gdLst>
                <a:gd name="connsiteX0" fmla="*/ 0 w 819535"/>
                <a:gd name="connsiteY0" fmla="*/ 45132 h 451323"/>
                <a:gd name="connsiteX1" fmla="*/ 45132 w 819535"/>
                <a:gd name="connsiteY1" fmla="*/ 0 h 451323"/>
                <a:gd name="connsiteX2" fmla="*/ 774403 w 819535"/>
                <a:gd name="connsiteY2" fmla="*/ 0 h 451323"/>
                <a:gd name="connsiteX3" fmla="*/ 819535 w 819535"/>
                <a:gd name="connsiteY3" fmla="*/ 45132 h 451323"/>
                <a:gd name="connsiteX4" fmla="*/ 819535 w 819535"/>
                <a:gd name="connsiteY4" fmla="*/ 406191 h 451323"/>
                <a:gd name="connsiteX5" fmla="*/ 774403 w 819535"/>
                <a:gd name="connsiteY5" fmla="*/ 451323 h 451323"/>
                <a:gd name="connsiteX6" fmla="*/ 45132 w 819535"/>
                <a:gd name="connsiteY6" fmla="*/ 451323 h 451323"/>
                <a:gd name="connsiteX7" fmla="*/ 0 w 819535"/>
                <a:gd name="connsiteY7" fmla="*/ 406191 h 451323"/>
                <a:gd name="connsiteX8" fmla="*/ 0 w 819535"/>
                <a:gd name="connsiteY8" fmla="*/ 45132 h 451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9535" h="451323">
                  <a:moveTo>
                    <a:pt x="0" y="45132"/>
                  </a:moveTo>
                  <a:cubicBezTo>
                    <a:pt x="0" y="20206"/>
                    <a:pt x="20206" y="0"/>
                    <a:pt x="45132" y="0"/>
                  </a:cubicBezTo>
                  <a:lnTo>
                    <a:pt x="774403" y="0"/>
                  </a:lnTo>
                  <a:cubicBezTo>
                    <a:pt x="799329" y="0"/>
                    <a:pt x="819535" y="20206"/>
                    <a:pt x="819535" y="45132"/>
                  </a:cubicBezTo>
                  <a:lnTo>
                    <a:pt x="819535" y="406191"/>
                  </a:lnTo>
                  <a:cubicBezTo>
                    <a:pt x="819535" y="431117"/>
                    <a:pt x="799329" y="451323"/>
                    <a:pt x="774403" y="451323"/>
                  </a:cubicBezTo>
                  <a:lnTo>
                    <a:pt x="45132" y="451323"/>
                  </a:lnTo>
                  <a:cubicBezTo>
                    <a:pt x="20206" y="451323"/>
                    <a:pt x="0" y="431117"/>
                    <a:pt x="0" y="406191"/>
                  </a:cubicBezTo>
                  <a:lnTo>
                    <a:pt x="0" y="45132"/>
                  </a:lnTo>
                  <a:close/>
                </a:path>
              </a:pathLst>
            </a:custGeom>
          </p:spPr>
          <p:style>
            <a:lnRef idx="1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269" tIns="25919" rIns="32269" bIns="2591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Politikave Zhvillimore</a:t>
              </a:r>
              <a:endParaRPr lang="sq-AL" sz="1000" b="1" kern="1200" noProof="0" dirty="0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9490318" y="3681264"/>
              <a:ext cx="680944" cy="622427"/>
            </a:xfrm>
            <a:custGeom>
              <a:avLst/>
              <a:gdLst>
                <a:gd name="connsiteX0" fmla="*/ 0 w 680944"/>
                <a:gd name="connsiteY0" fmla="*/ 103740 h 622427"/>
                <a:gd name="connsiteX1" fmla="*/ 103740 w 680944"/>
                <a:gd name="connsiteY1" fmla="*/ 0 h 622427"/>
                <a:gd name="connsiteX2" fmla="*/ 577204 w 680944"/>
                <a:gd name="connsiteY2" fmla="*/ 0 h 622427"/>
                <a:gd name="connsiteX3" fmla="*/ 680944 w 680944"/>
                <a:gd name="connsiteY3" fmla="*/ 103740 h 622427"/>
                <a:gd name="connsiteX4" fmla="*/ 680944 w 680944"/>
                <a:gd name="connsiteY4" fmla="*/ 518687 h 622427"/>
                <a:gd name="connsiteX5" fmla="*/ 577204 w 680944"/>
                <a:gd name="connsiteY5" fmla="*/ 622427 h 622427"/>
                <a:gd name="connsiteX6" fmla="*/ 103740 w 680944"/>
                <a:gd name="connsiteY6" fmla="*/ 622427 h 622427"/>
                <a:gd name="connsiteX7" fmla="*/ 0 w 680944"/>
                <a:gd name="connsiteY7" fmla="*/ 518687 h 622427"/>
                <a:gd name="connsiteX8" fmla="*/ 0 w 680944"/>
                <a:gd name="connsiteY8" fmla="*/ 103740 h 622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944" h="622427">
                  <a:moveTo>
                    <a:pt x="0" y="103740"/>
                  </a:moveTo>
                  <a:cubicBezTo>
                    <a:pt x="0" y="46446"/>
                    <a:pt x="46446" y="0"/>
                    <a:pt x="103740" y="0"/>
                  </a:cubicBezTo>
                  <a:lnTo>
                    <a:pt x="577204" y="0"/>
                  </a:lnTo>
                  <a:cubicBezTo>
                    <a:pt x="634498" y="0"/>
                    <a:pt x="680944" y="46446"/>
                    <a:pt x="680944" y="103740"/>
                  </a:cubicBezTo>
                  <a:lnTo>
                    <a:pt x="680944" y="518687"/>
                  </a:lnTo>
                  <a:cubicBezTo>
                    <a:pt x="680944" y="575981"/>
                    <a:pt x="634498" y="622427"/>
                    <a:pt x="577204" y="622427"/>
                  </a:cubicBezTo>
                  <a:lnTo>
                    <a:pt x="103740" y="622427"/>
                  </a:lnTo>
                  <a:cubicBezTo>
                    <a:pt x="46446" y="622427"/>
                    <a:pt x="0" y="575981"/>
                    <a:pt x="0" y="518687"/>
                  </a:cubicBezTo>
                  <a:lnTo>
                    <a:pt x="0" y="10374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26904"/>
                <a:satOff val="-3018"/>
                <a:lumOff val="19260"/>
                <a:alphaOff val="0"/>
              </a:schemeClr>
            </a:fillRef>
            <a:effectRef idx="2">
              <a:schemeClr val="accent2">
                <a:shade val="80000"/>
                <a:hueOff val="-26904"/>
                <a:satOff val="-3018"/>
                <a:lumOff val="1926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434" tIns="43084" rIns="49434" bIns="4308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/>
                <a:t>Divizioni </a:t>
              </a:r>
              <a:r>
                <a:rPr lang="en-US" sz="1000" b="1" kern="1200" noProof="0" dirty="0" err="1" smtClean="0"/>
                <a:t>i</a:t>
              </a:r>
              <a:r>
                <a:rPr lang="sq-AL" sz="1000" b="1" kern="1200" noProof="0" dirty="0" smtClean="0"/>
                <a:t> </a:t>
              </a:r>
              <a:r>
                <a:rPr lang="sq-AL" sz="1000" b="1" kern="1200" noProof="0" dirty="0" err="1" smtClean="0"/>
                <a:t>Auditimit</a:t>
              </a:r>
              <a:endParaRPr lang="sq-AL" sz="1000" b="1" kern="1200" noProof="0" dirty="0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146650" y="6980208"/>
              <a:ext cx="680944" cy="645273"/>
            </a:xfrm>
            <a:custGeom>
              <a:avLst/>
              <a:gdLst>
                <a:gd name="connsiteX0" fmla="*/ 0 w 680944"/>
                <a:gd name="connsiteY0" fmla="*/ 64527 h 645273"/>
                <a:gd name="connsiteX1" fmla="*/ 64527 w 680944"/>
                <a:gd name="connsiteY1" fmla="*/ 0 h 645273"/>
                <a:gd name="connsiteX2" fmla="*/ 616417 w 680944"/>
                <a:gd name="connsiteY2" fmla="*/ 0 h 645273"/>
                <a:gd name="connsiteX3" fmla="*/ 680944 w 680944"/>
                <a:gd name="connsiteY3" fmla="*/ 64527 h 645273"/>
                <a:gd name="connsiteX4" fmla="*/ 680944 w 680944"/>
                <a:gd name="connsiteY4" fmla="*/ 580746 h 645273"/>
                <a:gd name="connsiteX5" fmla="*/ 616417 w 680944"/>
                <a:gd name="connsiteY5" fmla="*/ 645273 h 645273"/>
                <a:gd name="connsiteX6" fmla="*/ 64527 w 680944"/>
                <a:gd name="connsiteY6" fmla="*/ 645273 h 645273"/>
                <a:gd name="connsiteX7" fmla="*/ 0 w 680944"/>
                <a:gd name="connsiteY7" fmla="*/ 580746 h 645273"/>
                <a:gd name="connsiteX8" fmla="*/ 0 w 680944"/>
                <a:gd name="connsiteY8" fmla="*/ 64527 h 64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944" h="645273">
                  <a:moveTo>
                    <a:pt x="0" y="64527"/>
                  </a:moveTo>
                  <a:cubicBezTo>
                    <a:pt x="0" y="28890"/>
                    <a:pt x="28890" y="0"/>
                    <a:pt x="64527" y="0"/>
                  </a:cubicBezTo>
                  <a:lnTo>
                    <a:pt x="616417" y="0"/>
                  </a:lnTo>
                  <a:cubicBezTo>
                    <a:pt x="652054" y="0"/>
                    <a:pt x="680944" y="28890"/>
                    <a:pt x="680944" y="64527"/>
                  </a:cubicBezTo>
                  <a:lnTo>
                    <a:pt x="680944" y="580746"/>
                  </a:lnTo>
                  <a:cubicBezTo>
                    <a:pt x="680944" y="616383"/>
                    <a:pt x="652054" y="645273"/>
                    <a:pt x="616417" y="645273"/>
                  </a:cubicBezTo>
                  <a:lnTo>
                    <a:pt x="64527" y="645273"/>
                  </a:lnTo>
                  <a:cubicBezTo>
                    <a:pt x="28890" y="645273"/>
                    <a:pt x="0" y="616383"/>
                    <a:pt x="0" y="580746"/>
                  </a:cubicBezTo>
                  <a:lnTo>
                    <a:pt x="0" y="6452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shade val="80000"/>
                <a:hueOff val="-29893"/>
                <a:satOff val="-3353"/>
                <a:lumOff val="2140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949" tIns="31599" rIns="37949" bIns="3159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err="1" smtClean="0">
                  <a:solidFill>
                    <a:schemeClr val="tx1"/>
                  </a:solidFill>
                </a:rPr>
                <a:t>Divizioni</a:t>
              </a:r>
              <a:r>
                <a:rPr lang="en-US" sz="10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US" sz="1000" b="1" kern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0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US" sz="1000" b="1" kern="1200" dirty="0" err="1" smtClean="0">
                  <a:solidFill>
                    <a:schemeClr val="tx1"/>
                  </a:solidFill>
                </a:rPr>
                <a:t>Prokurimit</a:t>
              </a:r>
              <a:endParaRPr lang="en-US" sz="10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Freeform 91"/>
            <p:cNvSpPr/>
            <p:nvPr/>
          </p:nvSpPr>
          <p:spPr>
            <a:xfrm>
              <a:off x="1183531" y="7302372"/>
              <a:ext cx="680944" cy="622427"/>
            </a:xfrm>
            <a:custGeom>
              <a:avLst/>
              <a:gdLst>
                <a:gd name="connsiteX0" fmla="*/ 0 w 680944"/>
                <a:gd name="connsiteY0" fmla="*/ 62243 h 622427"/>
                <a:gd name="connsiteX1" fmla="*/ 62243 w 680944"/>
                <a:gd name="connsiteY1" fmla="*/ 0 h 622427"/>
                <a:gd name="connsiteX2" fmla="*/ 618701 w 680944"/>
                <a:gd name="connsiteY2" fmla="*/ 0 h 622427"/>
                <a:gd name="connsiteX3" fmla="*/ 680944 w 680944"/>
                <a:gd name="connsiteY3" fmla="*/ 62243 h 622427"/>
                <a:gd name="connsiteX4" fmla="*/ 680944 w 680944"/>
                <a:gd name="connsiteY4" fmla="*/ 560184 h 622427"/>
                <a:gd name="connsiteX5" fmla="*/ 618701 w 680944"/>
                <a:gd name="connsiteY5" fmla="*/ 622427 h 622427"/>
                <a:gd name="connsiteX6" fmla="*/ 62243 w 680944"/>
                <a:gd name="connsiteY6" fmla="*/ 622427 h 622427"/>
                <a:gd name="connsiteX7" fmla="*/ 0 w 680944"/>
                <a:gd name="connsiteY7" fmla="*/ 560184 h 622427"/>
                <a:gd name="connsiteX8" fmla="*/ 0 w 680944"/>
                <a:gd name="connsiteY8" fmla="*/ 62243 h 622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944" h="622427">
                  <a:moveTo>
                    <a:pt x="0" y="62243"/>
                  </a:moveTo>
                  <a:cubicBezTo>
                    <a:pt x="0" y="27867"/>
                    <a:pt x="27867" y="0"/>
                    <a:pt x="62243" y="0"/>
                  </a:cubicBezTo>
                  <a:lnTo>
                    <a:pt x="618701" y="0"/>
                  </a:lnTo>
                  <a:cubicBezTo>
                    <a:pt x="653077" y="0"/>
                    <a:pt x="680944" y="27867"/>
                    <a:pt x="680944" y="62243"/>
                  </a:cubicBezTo>
                  <a:lnTo>
                    <a:pt x="680944" y="560184"/>
                  </a:lnTo>
                  <a:cubicBezTo>
                    <a:pt x="680944" y="594560"/>
                    <a:pt x="653077" y="622427"/>
                    <a:pt x="618701" y="622427"/>
                  </a:cubicBezTo>
                  <a:lnTo>
                    <a:pt x="62243" y="622427"/>
                  </a:lnTo>
                  <a:cubicBezTo>
                    <a:pt x="27867" y="622427"/>
                    <a:pt x="0" y="594560"/>
                    <a:pt x="0" y="560184"/>
                  </a:cubicBezTo>
                  <a:lnTo>
                    <a:pt x="0" y="6224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shade val="80000"/>
                <a:hueOff val="-32883"/>
                <a:satOff val="-3689"/>
                <a:lumOff val="235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280" tIns="30930" rIns="37280" bIns="3093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>
                  <a:solidFill>
                    <a:schemeClr val="tx1"/>
                  </a:solidFill>
                </a:rPr>
                <a:t>Divizioni për </a:t>
              </a:r>
              <a:r>
                <a:rPr lang="en-US" sz="1000" b="1" kern="1200" noProof="0" dirty="0" smtClean="0">
                  <a:solidFill>
                    <a:schemeClr val="tx1"/>
                  </a:solidFill>
                </a:rPr>
                <a:t>K</a:t>
              </a:r>
              <a:r>
                <a:rPr lang="sq-AL" sz="1000" b="1" kern="1200" noProof="0" dirty="0" err="1" smtClean="0">
                  <a:solidFill>
                    <a:schemeClr val="tx1"/>
                  </a:solidFill>
                </a:rPr>
                <a:t>omunikim</a:t>
              </a:r>
              <a:r>
                <a:rPr lang="en-US" sz="1000" b="1" kern="1200" noProof="0" dirty="0" smtClean="0">
                  <a:solidFill>
                    <a:schemeClr val="tx1"/>
                  </a:solidFill>
                </a:rPr>
                <a:t> </a:t>
              </a:r>
              <a:r>
                <a:rPr lang="sq-AL" sz="1000" b="1" kern="1200" noProof="0" dirty="0" smtClean="0">
                  <a:solidFill>
                    <a:schemeClr val="tx1"/>
                  </a:solidFill>
                </a:rPr>
                <a:t>Publik</a:t>
              </a:r>
              <a:endParaRPr lang="sq-AL" sz="1000" b="1" kern="1200" noProof="0" dirty="0">
                <a:solidFill>
                  <a:schemeClr val="tx1"/>
                </a:solidFill>
              </a:endParaRPr>
            </a:p>
          </p:txBody>
        </p:sp>
        <p:sp>
          <p:nvSpPr>
            <p:cNvPr id="93" name="Freeform 92"/>
            <p:cNvSpPr/>
            <p:nvPr/>
          </p:nvSpPr>
          <p:spPr>
            <a:xfrm>
              <a:off x="1143001" y="6629399"/>
              <a:ext cx="680944" cy="622427"/>
            </a:xfrm>
            <a:custGeom>
              <a:avLst/>
              <a:gdLst>
                <a:gd name="connsiteX0" fmla="*/ 0 w 680944"/>
                <a:gd name="connsiteY0" fmla="*/ 62243 h 622427"/>
                <a:gd name="connsiteX1" fmla="*/ 62243 w 680944"/>
                <a:gd name="connsiteY1" fmla="*/ 0 h 622427"/>
                <a:gd name="connsiteX2" fmla="*/ 618701 w 680944"/>
                <a:gd name="connsiteY2" fmla="*/ 0 h 622427"/>
                <a:gd name="connsiteX3" fmla="*/ 680944 w 680944"/>
                <a:gd name="connsiteY3" fmla="*/ 62243 h 622427"/>
                <a:gd name="connsiteX4" fmla="*/ 680944 w 680944"/>
                <a:gd name="connsiteY4" fmla="*/ 560184 h 622427"/>
                <a:gd name="connsiteX5" fmla="*/ 618701 w 680944"/>
                <a:gd name="connsiteY5" fmla="*/ 622427 h 622427"/>
                <a:gd name="connsiteX6" fmla="*/ 62243 w 680944"/>
                <a:gd name="connsiteY6" fmla="*/ 622427 h 622427"/>
                <a:gd name="connsiteX7" fmla="*/ 0 w 680944"/>
                <a:gd name="connsiteY7" fmla="*/ 560184 h 622427"/>
                <a:gd name="connsiteX8" fmla="*/ 0 w 680944"/>
                <a:gd name="connsiteY8" fmla="*/ 62243 h 622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944" h="622427">
                  <a:moveTo>
                    <a:pt x="0" y="62243"/>
                  </a:moveTo>
                  <a:cubicBezTo>
                    <a:pt x="0" y="27867"/>
                    <a:pt x="27867" y="0"/>
                    <a:pt x="62243" y="0"/>
                  </a:cubicBezTo>
                  <a:lnTo>
                    <a:pt x="618701" y="0"/>
                  </a:lnTo>
                  <a:cubicBezTo>
                    <a:pt x="653077" y="0"/>
                    <a:pt x="680944" y="27867"/>
                    <a:pt x="680944" y="62243"/>
                  </a:cubicBezTo>
                  <a:lnTo>
                    <a:pt x="680944" y="560184"/>
                  </a:lnTo>
                  <a:cubicBezTo>
                    <a:pt x="680944" y="594560"/>
                    <a:pt x="653077" y="622427"/>
                    <a:pt x="618701" y="622427"/>
                  </a:cubicBezTo>
                  <a:lnTo>
                    <a:pt x="62243" y="622427"/>
                  </a:lnTo>
                  <a:cubicBezTo>
                    <a:pt x="27867" y="622427"/>
                    <a:pt x="0" y="594560"/>
                    <a:pt x="0" y="560184"/>
                  </a:cubicBezTo>
                  <a:lnTo>
                    <a:pt x="0" y="6224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280" tIns="30930" rIns="37280" bIns="3093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sz="1000" b="1" kern="1200" noProof="0" dirty="0" smtClean="0">
                  <a:solidFill>
                    <a:schemeClr val="tx1"/>
                  </a:solidFill>
                </a:rPr>
                <a:t>Divizioni për </a:t>
              </a:r>
              <a:r>
                <a:rPr lang="en-US" sz="1000" b="1" kern="1200" noProof="0" dirty="0" smtClean="0">
                  <a:solidFill>
                    <a:schemeClr val="tx1"/>
                  </a:solidFill>
                </a:rPr>
                <a:t>P</a:t>
              </a:r>
              <a:r>
                <a:rPr lang="sq-AL" sz="1000" b="1" kern="1200" noProof="0" dirty="0" err="1" smtClean="0">
                  <a:solidFill>
                    <a:schemeClr val="tx1"/>
                  </a:solidFill>
                </a:rPr>
                <a:t>ërgatitjen</a:t>
              </a:r>
              <a:r>
                <a:rPr lang="sq-AL" sz="1000" b="1" kern="1200" noProof="0" dirty="0" smtClean="0">
                  <a:solidFill>
                    <a:schemeClr val="tx1"/>
                  </a:solidFill>
                </a:rPr>
                <a:t> e </a:t>
              </a:r>
              <a:r>
                <a:rPr lang="en-US" sz="1000" b="1" kern="1200" noProof="0" dirty="0" smtClean="0">
                  <a:solidFill>
                    <a:schemeClr val="tx1"/>
                  </a:solidFill>
                </a:rPr>
                <a:t>T</a:t>
              </a:r>
              <a:r>
                <a:rPr lang="sq-AL" sz="1000" b="1" kern="1200" noProof="0" dirty="0" err="1" smtClean="0">
                  <a:solidFill>
                    <a:schemeClr val="tx1"/>
                  </a:solidFill>
                </a:rPr>
                <a:t>esteve</a:t>
              </a:r>
              <a:endParaRPr lang="sq-AL" sz="1000" b="1" kern="1200" noProof="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3938971"/>
              </p:ext>
            </p:extLst>
          </p:nvPr>
        </p:nvGraphicFramePr>
        <p:xfrm>
          <a:off x="1066800" y="152400"/>
          <a:ext cx="11658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4" name="Elbow Connector 83"/>
          <p:cNvCxnSpPr/>
          <p:nvPr/>
        </p:nvCxnSpPr>
        <p:spPr>
          <a:xfrm>
            <a:off x="6781800" y="3069925"/>
            <a:ext cx="0" cy="587675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>
          <a:xfrm>
            <a:off x="533400" y="3063574"/>
            <a:ext cx="9372600" cy="1905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Elbow Connector 83"/>
          <p:cNvCxnSpPr/>
          <p:nvPr/>
        </p:nvCxnSpPr>
        <p:spPr>
          <a:xfrm>
            <a:off x="5715000" y="3069924"/>
            <a:ext cx="0" cy="5876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Elbow Connector 83"/>
          <p:cNvCxnSpPr/>
          <p:nvPr/>
        </p:nvCxnSpPr>
        <p:spPr>
          <a:xfrm>
            <a:off x="4664015" y="3063574"/>
            <a:ext cx="0" cy="59402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Elbow Connector 83"/>
          <p:cNvCxnSpPr/>
          <p:nvPr/>
        </p:nvCxnSpPr>
        <p:spPr>
          <a:xfrm>
            <a:off x="7848600" y="3069924"/>
            <a:ext cx="0" cy="5876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Elbow Connector 83"/>
          <p:cNvCxnSpPr/>
          <p:nvPr/>
        </p:nvCxnSpPr>
        <p:spPr>
          <a:xfrm>
            <a:off x="8928340" y="3069924"/>
            <a:ext cx="0" cy="5876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Elbow Connector 83"/>
          <p:cNvCxnSpPr/>
          <p:nvPr/>
        </p:nvCxnSpPr>
        <p:spPr>
          <a:xfrm>
            <a:off x="9906000" y="3069924"/>
            <a:ext cx="0" cy="5876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Elbow Connector 83"/>
          <p:cNvCxnSpPr/>
          <p:nvPr/>
        </p:nvCxnSpPr>
        <p:spPr>
          <a:xfrm>
            <a:off x="3581400" y="3063574"/>
            <a:ext cx="0" cy="59402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Elbow Connector 83"/>
          <p:cNvCxnSpPr/>
          <p:nvPr/>
        </p:nvCxnSpPr>
        <p:spPr>
          <a:xfrm>
            <a:off x="2587925" y="3063574"/>
            <a:ext cx="1" cy="619905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Elbow Connector 83"/>
          <p:cNvCxnSpPr/>
          <p:nvPr/>
        </p:nvCxnSpPr>
        <p:spPr>
          <a:xfrm>
            <a:off x="1524000" y="3063574"/>
            <a:ext cx="0" cy="619905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Elbow Connector 83"/>
          <p:cNvCxnSpPr/>
          <p:nvPr/>
        </p:nvCxnSpPr>
        <p:spPr>
          <a:xfrm>
            <a:off x="533400" y="3069924"/>
            <a:ext cx="0" cy="613555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Elbow Connector 83"/>
          <p:cNvCxnSpPr/>
          <p:nvPr/>
        </p:nvCxnSpPr>
        <p:spPr>
          <a:xfrm>
            <a:off x="5715000" y="3069924"/>
            <a:ext cx="0" cy="6638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Elbow Connector 83"/>
          <p:cNvCxnSpPr/>
          <p:nvPr/>
        </p:nvCxnSpPr>
        <p:spPr>
          <a:xfrm>
            <a:off x="6781800" y="2750687"/>
            <a:ext cx="0" cy="6638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Elbow Connector 83"/>
          <p:cNvCxnSpPr/>
          <p:nvPr/>
        </p:nvCxnSpPr>
        <p:spPr>
          <a:xfrm>
            <a:off x="152400" y="6248400"/>
            <a:ext cx="0" cy="762000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Elbow Connector 83"/>
          <p:cNvCxnSpPr/>
          <p:nvPr/>
        </p:nvCxnSpPr>
        <p:spPr>
          <a:xfrm>
            <a:off x="152400" y="6858000"/>
            <a:ext cx="990600" cy="0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Elbow Connector 83"/>
          <p:cNvCxnSpPr/>
          <p:nvPr/>
        </p:nvCxnSpPr>
        <p:spPr>
          <a:xfrm>
            <a:off x="914400" y="6858000"/>
            <a:ext cx="0" cy="66387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Elbow Connector 83"/>
          <p:cNvCxnSpPr/>
          <p:nvPr/>
        </p:nvCxnSpPr>
        <p:spPr>
          <a:xfrm>
            <a:off x="914400" y="7521876"/>
            <a:ext cx="266700" cy="0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Elbow Connector 83"/>
          <p:cNvCxnSpPr/>
          <p:nvPr/>
        </p:nvCxnSpPr>
        <p:spPr>
          <a:xfrm>
            <a:off x="10744200" y="3133904"/>
            <a:ext cx="0" cy="561796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Elbow Connector 83"/>
          <p:cNvCxnSpPr/>
          <p:nvPr/>
        </p:nvCxnSpPr>
        <p:spPr>
          <a:xfrm>
            <a:off x="10287000" y="3133904"/>
            <a:ext cx="457200" cy="0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Elbow Connector 83"/>
          <p:cNvCxnSpPr/>
          <p:nvPr/>
        </p:nvCxnSpPr>
        <p:spPr>
          <a:xfrm>
            <a:off x="10287000" y="2819400"/>
            <a:ext cx="0" cy="314504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10584611" y="3674402"/>
            <a:ext cx="1295400" cy="5078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q-AL" sz="1000" b="1" dirty="0">
                <a:solidFill>
                  <a:schemeClr val="bg1"/>
                </a:solidFill>
              </a:rPr>
              <a:t>Divizioni </a:t>
            </a:r>
            <a:r>
              <a:rPr lang="en-US" sz="1000" b="1" dirty="0" smtClean="0">
                <a:solidFill>
                  <a:schemeClr val="bg1"/>
                </a:solidFill>
              </a:rPr>
              <a:t>p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smtClean="0">
                <a:solidFill>
                  <a:schemeClr val="bg1"/>
                </a:solidFill>
              </a:rPr>
              <a:t>r </a:t>
            </a:r>
            <a:r>
              <a:rPr lang="en-US" sz="1000" b="1" dirty="0" err="1" smtClean="0">
                <a:solidFill>
                  <a:schemeClr val="bg1"/>
                </a:solidFill>
              </a:rPr>
              <a:t>mir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err="1" smtClean="0">
                <a:solidFill>
                  <a:schemeClr val="bg1"/>
                </a:solidFill>
              </a:rPr>
              <a:t>mbajtje</a:t>
            </a:r>
            <a:r>
              <a:rPr lang="en-US" sz="1000" b="1" dirty="0" smtClean="0">
                <a:solidFill>
                  <a:schemeClr val="bg1"/>
                </a:solidFill>
              </a:rPr>
              <a:t> t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rrug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err="1" smtClean="0">
                <a:solidFill>
                  <a:schemeClr val="bg1"/>
                </a:solidFill>
              </a:rPr>
              <a:t>ve</a:t>
            </a:r>
            <a:endParaRPr lang="sq-AL" sz="1000" b="1" dirty="0">
              <a:solidFill>
                <a:schemeClr val="bg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0614804" y="4704998"/>
            <a:ext cx="1295400" cy="5078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b="1" dirty="0">
                <a:solidFill>
                  <a:schemeClr val="bg1"/>
                </a:solidFill>
              </a:rPr>
              <a:t>Divizioni </a:t>
            </a:r>
            <a:r>
              <a:rPr lang="it-IT" sz="1000" b="1" dirty="0" smtClean="0">
                <a:solidFill>
                  <a:schemeClr val="bg1"/>
                </a:solidFill>
              </a:rPr>
              <a:t>p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smtClean="0">
                <a:solidFill>
                  <a:schemeClr val="bg1"/>
                </a:solidFill>
              </a:rPr>
              <a:t>r </a:t>
            </a:r>
            <a:r>
              <a:rPr lang="en-US" sz="1000" b="1" dirty="0" err="1" smtClean="0">
                <a:solidFill>
                  <a:schemeClr val="bg1"/>
                </a:solidFill>
              </a:rPr>
              <a:t>nd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err="1" smtClean="0">
                <a:solidFill>
                  <a:schemeClr val="bg1"/>
                </a:solidFill>
              </a:rPr>
              <a:t>rtim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dhe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rekonstruktim</a:t>
            </a:r>
            <a:r>
              <a:rPr lang="en-US" sz="1000" b="1" dirty="0" smtClean="0">
                <a:solidFill>
                  <a:schemeClr val="bg1"/>
                </a:solidFill>
              </a:rPr>
              <a:t> t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rrug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err="1" smtClean="0">
                <a:solidFill>
                  <a:schemeClr val="bg1"/>
                </a:solidFill>
              </a:rPr>
              <a:t>ve</a:t>
            </a:r>
            <a:endParaRPr lang="sq-AL" sz="1000" b="1" dirty="0">
              <a:solidFill>
                <a:schemeClr val="bg1"/>
              </a:solidFill>
            </a:endParaRPr>
          </a:p>
        </p:txBody>
      </p:sp>
      <p:cxnSp>
        <p:nvCxnSpPr>
          <p:cNvPr id="109" name="Elbow Connector 83"/>
          <p:cNvCxnSpPr>
            <a:stCxn id="95" idx="2"/>
          </p:cNvCxnSpPr>
          <p:nvPr/>
        </p:nvCxnSpPr>
        <p:spPr>
          <a:xfrm>
            <a:off x="11232311" y="4182233"/>
            <a:ext cx="0" cy="522765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0637808" y="5486400"/>
            <a:ext cx="1295400" cy="78483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b="1" dirty="0">
                <a:solidFill>
                  <a:schemeClr val="bg1"/>
                </a:solidFill>
              </a:rPr>
              <a:t>Divizioni i Mbeshtetjes </a:t>
            </a:r>
            <a:r>
              <a:rPr lang="it-IT" sz="1000" b="1" dirty="0" smtClean="0">
                <a:solidFill>
                  <a:schemeClr val="bg1"/>
                </a:solidFill>
              </a:rPr>
              <a:t>Teknike, pronave, siguris</a:t>
            </a:r>
            <a:r>
              <a:rPr lang="sq-AL" sz="1000" b="1" dirty="0" smtClean="0">
                <a:solidFill>
                  <a:schemeClr val="bg1"/>
                </a:solidFill>
              </a:rPr>
              <a:t>ë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rrugore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dhe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peshoreve</a:t>
            </a:r>
            <a:endParaRPr lang="sq-AL" sz="1000" b="1" dirty="0">
              <a:solidFill>
                <a:schemeClr val="bg1"/>
              </a:solidFill>
            </a:endParaRPr>
          </a:p>
        </p:txBody>
      </p:sp>
      <p:cxnSp>
        <p:nvCxnSpPr>
          <p:cNvPr id="96" name="Elbow Connector 83"/>
          <p:cNvCxnSpPr/>
          <p:nvPr/>
        </p:nvCxnSpPr>
        <p:spPr>
          <a:xfrm>
            <a:off x="11239500" y="5191496"/>
            <a:ext cx="0" cy="290602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270</Words>
  <Application>Microsoft Office PowerPoint</Application>
  <PresentationFormat>A3 Paper (297x420 mm)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naim.kelmendi</dc:creator>
  <cp:lastModifiedBy>Alban Salihu</cp:lastModifiedBy>
  <cp:revision>57</cp:revision>
  <dcterms:created xsi:type="dcterms:W3CDTF">2015-12-22T13:48:12Z</dcterms:created>
  <dcterms:modified xsi:type="dcterms:W3CDTF">2016-03-25T13:15:42Z</dcterms:modified>
</cp:coreProperties>
</file>